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57" r:id="rId2"/>
  </p:sldMasterIdLst>
  <p:notesMasterIdLst>
    <p:notesMasterId r:id="rId15"/>
  </p:notesMasterIdLst>
  <p:sldIdLst>
    <p:sldId id="256" r:id="rId3"/>
    <p:sldId id="257" r:id="rId4"/>
    <p:sldId id="258" r:id="rId5"/>
    <p:sldId id="259" r:id="rId6"/>
    <p:sldId id="279" r:id="rId7"/>
    <p:sldId id="274" r:id="rId8"/>
    <p:sldId id="278" r:id="rId9"/>
    <p:sldId id="280" r:id="rId10"/>
    <p:sldId id="263" r:id="rId11"/>
    <p:sldId id="282" r:id="rId12"/>
    <p:sldId id="276" r:id="rId13"/>
    <p:sldId id="262" r:id="rId14"/>
  </p:sldIdLst>
  <p:sldSz cx="9144000" cy="5143500" type="screen16x9"/>
  <p:notesSz cx="6858000" cy="9144000"/>
  <p:embeddedFontLst>
    <p:embeddedFont>
      <p:font typeface="微软雅黑" panose="020B0503020204020204" pitchFamily="34" charset="-122"/>
      <p:regular r:id="rId16"/>
      <p:bold r:id="rId17"/>
    </p:embeddedFont>
    <p:embeddedFont>
      <p:font typeface="Calibri" panose="020F0502020204030204" pitchFamily="34" charset="0"/>
      <p:regular r:id="rId18"/>
      <p:bold r:id="rId19"/>
      <p:italic r:id="rId20"/>
      <p:boldItalic r:id="rId21"/>
    </p:embeddedFont>
    <p:embeddedFont>
      <p:font typeface="Century Gothic" panose="020B0502020202020204" pitchFamily="34" charset="0"/>
      <p:regular r:id="rId22"/>
      <p:bold r:id="rId23"/>
      <p:italic r:id="rId24"/>
      <p:boldItalic r:id="rId25"/>
    </p:embeddedFont>
    <p:embeddedFont>
      <p:font typeface="Helvetica Neue" panose="02000503000000020004" pitchFamily="2" charset="0"/>
      <p:regular r:id="rId26"/>
      <p:bold r:id="rId27"/>
      <p:italic r:id="rId28"/>
      <p:boldItalic r:id="rId29"/>
    </p:embeddedFont>
    <p:embeddedFont>
      <p:font typeface="Merriweather Sans" pitchFamily="2" charset="0"/>
      <p:regular r:id="rId30"/>
      <p:bold r:id="rId31"/>
      <p:italic r:id="rId32"/>
      <p:boldItalic r:id="rId33"/>
    </p:embeddedFont>
    <p:embeddedFont>
      <p:font typeface="Open Sans" panose="020B0606030504020204" pitchFamily="34" charset="0"/>
      <p:regular r:id="rId34"/>
      <p:bold r:id="rId35"/>
      <p:italic r:id="rId36"/>
      <p:boldItalic r:id="rId37"/>
    </p:embeddedFont>
    <p:embeddedFont>
      <p:font typeface="Open Sans SemiBold" panose="020F0502020204030204" pitchFamily="34" charset="0"/>
      <p:regular r:id="rId38"/>
      <p:bold r:id="rId39"/>
      <p:italic r:id="rId40"/>
      <p:boldItalic r:id="rId41"/>
    </p:embeddedFont>
    <p:embeddedFont>
      <p:font typeface="Roboto" panose="02000000000000000000" pitchFamily="2" charset="0"/>
      <p:regular r:id="rId42"/>
      <p:bold r:id="rId43"/>
      <p:italic r:id="rId44"/>
      <p:boldItalic r:id="rId45"/>
    </p:embeddedFont>
    <p:embeddedFont>
      <p:font typeface="Tahoma" panose="020B0604030504040204" pitchFamily="34" charset="0"/>
      <p:regular r:id="rId46"/>
      <p:bold r:id="rId4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猛汉" initials="猛汉"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76667" autoAdjust="0"/>
  </p:normalViewPr>
  <p:slideViewPr>
    <p:cSldViewPr snapToGrid="0">
      <p:cViewPr varScale="1">
        <p:scale>
          <a:sx n="129" d="100"/>
          <a:sy n="129" d="100"/>
        </p:scale>
        <p:origin x="1704" y="176"/>
      </p:cViewPr>
      <p:guideLst>
        <p:guide orient="horz" pos="1620"/>
        <p:guide pos="288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font" Target="fonts/font3.fntdata"/><Relationship Id="rId26" Type="http://schemas.openxmlformats.org/officeDocument/2006/relationships/font" Target="fonts/font11.fntdata"/><Relationship Id="rId39" Type="http://schemas.openxmlformats.org/officeDocument/2006/relationships/font" Target="fonts/font24.fntdata"/><Relationship Id="rId21" Type="http://schemas.openxmlformats.org/officeDocument/2006/relationships/font" Target="fonts/font6.fntdata"/><Relationship Id="rId34" Type="http://schemas.openxmlformats.org/officeDocument/2006/relationships/font" Target="fonts/font19.fntdata"/><Relationship Id="rId42" Type="http://schemas.openxmlformats.org/officeDocument/2006/relationships/font" Target="fonts/font27.fntdata"/><Relationship Id="rId47" Type="http://schemas.openxmlformats.org/officeDocument/2006/relationships/font" Target="fonts/font32.fntdata"/><Relationship Id="rId50"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font" Target="fonts/font1.fntdata"/><Relationship Id="rId29" Type="http://schemas.openxmlformats.org/officeDocument/2006/relationships/font" Target="fonts/font14.fntdata"/><Relationship Id="rId11" Type="http://schemas.openxmlformats.org/officeDocument/2006/relationships/slide" Target="slides/slide9.xml"/><Relationship Id="rId24" Type="http://schemas.openxmlformats.org/officeDocument/2006/relationships/font" Target="fonts/font9.fntdata"/><Relationship Id="rId32" Type="http://schemas.openxmlformats.org/officeDocument/2006/relationships/font" Target="fonts/font17.fntdata"/><Relationship Id="rId37" Type="http://schemas.openxmlformats.org/officeDocument/2006/relationships/font" Target="fonts/font22.fntdata"/><Relationship Id="rId40" Type="http://schemas.openxmlformats.org/officeDocument/2006/relationships/font" Target="fonts/font25.fntdata"/><Relationship Id="rId45" Type="http://schemas.openxmlformats.org/officeDocument/2006/relationships/font" Target="fonts/font30.fntdata"/><Relationship Id="rId5" Type="http://schemas.openxmlformats.org/officeDocument/2006/relationships/slide" Target="slides/slide3.xml"/><Relationship Id="rId15" Type="http://schemas.openxmlformats.org/officeDocument/2006/relationships/notesMaster" Target="notesMasters/notesMaster1.xml"/><Relationship Id="rId23" Type="http://schemas.openxmlformats.org/officeDocument/2006/relationships/font" Target="fonts/font8.fntdata"/><Relationship Id="rId28" Type="http://schemas.openxmlformats.org/officeDocument/2006/relationships/font" Target="fonts/font13.fntdata"/><Relationship Id="rId36" Type="http://schemas.openxmlformats.org/officeDocument/2006/relationships/font" Target="fonts/font21.fntdata"/><Relationship Id="rId49"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font" Target="fonts/font4.fntdata"/><Relationship Id="rId31" Type="http://schemas.openxmlformats.org/officeDocument/2006/relationships/font" Target="fonts/font16.fntdata"/><Relationship Id="rId44" Type="http://schemas.openxmlformats.org/officeDocument/2006/relationships/font" Target="fonts/font29.fntdata"/><Relationship Id="rId52"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font" Target="fonts/font7.fntdata"/><Relationship Id="rId27" Type="http://schemas.openxmlformats.org/officeDocument/2006/relationships/font" Target="fonts/font12.fntdata"/><Relationship Id="rId30" Type="http://schemas.openxmlformats.org/officeDocument/2006/relationships/font" Target="fonts/font15.fntdata"/><Relationship Id="rId35" Type="http://schemas.openxmlformats.org/officeDocument/2006/relationships/font" Target="fonts/font20.fntdata"/><Relationship Id="rId43" Type="http://schemas.openxmlformats.org/officeDocument/2006/relationships/font" Target="fonts/font28.fntdata"/><Relationship Id="rId48" Type="http://schemas.openxmlformats.org/officeDocument/2006/relationships/commentAuthors" Target="commentAuthors.xml"/><Relationship Id="rId8" Type="http://schemas.openxmlformats.org/officeDocument/2006/relationships/slide" Target="slides/slide6.xml"/><Relationship Id="rId51" Type="http://schemas.openxmlformats.org/officeDocument/2006/relationships/theme" Target="theme/theme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font" Target="fonts/font2.fntdata"/><Relationship Id="rId25" Type="http://schemas.openxmlformats.org/officeDocument/2006/relationships/font" Target="fonts/font10.fntdata"/><Relationship Id="rId33" Type="http://schemas.openxmlformats.org/officeDocument/2006/relationships/font" Target="fonts/font18.fntdata"/><Relationship Id="rId38" Type="http://schemas.openxmlformats.org/officeDocument/2006/relationships/font" Target="fonts/font23.fntdata"/><Relationship Id="rId46" Type="http://schemas.openxmlformats.org/officeDocument/2006/relationships/font" Target="fonts/font31.fntdata"/><Relationship Id="rId20" Type="http://schemas.openxmlformats.org/officeDocument/2006/relationships/font" Target="fonts/font5.fntdata"/><Relationship Id="rId41" Type="http://schemas.openxmlformats.org/officeDocument/2006/relationships/font" Target="fonts/font26.fntdata"/><Relationship Id="rId1" Type="http://schemas.openxmlformats.org/officeDocument/2006/relationships/slideMaster" Target="slideMasters/slideMaster1.xml"/><Relationship Id="rId6"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L="914400" marR="0" lvl="1"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5" name="Google Shape;275;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d82e3a6de0_3_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d82e3a6de0_3_4: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04" name="Google Shape;304;gd82e3a6de0_3_4:notes"/>
          <p:cNvSpPr txBox="1">
            <a:spLocks noGrp="1"/>
          </p:cNvSpPr>
          <p:nvPr>
            <p:ph type="sldNum" idx="12"/>
          </p:nvPr>
        </p:nvSpPr>
        <p:spPr>
          <a:xfrm>
            <a:off x="3884613" y="8685213"/>
            <a:ext cx="2971800" cy="45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200"/>
              <a:buFont typeface="Arial" panose="020B0604020202020204"/>
              <a:buNone/>
            </a:pPr>
            <a:fld id="{00000000-1234-1234-1234-123412341234}" type="slidenum">
              <a:rPr lang="en-GB"/>
              <a:t>10</a:t>
            </a:fld>
            <a:endParaRPr lang="en-GB"/>
          </a:p>
        </p:txBody>
      </p:sp>
    </p:spTree>
    <p:extLst>
      <p:ext uri="{BB962C8B-B14F-4D97-AF65-F5344CB8AC3E}">
        <p14:creationId xmlns:p14="http://schemas.microsoft.com/office/powerpoint/2010/main" val="31010110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d82e3a6de0_3_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d82e3a6de0_3_4: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04" name="Google Shape;304;gd82e3a6de0_3_4:notes"/>
          <p:cNvSpPr txBox="1">
            <a:spLocks noGrp="1"/>
          </p:cNvSpPr>
          <p:nvPr>
            <p:ph type="sldNum" idx="12"/>
          </p:nvPr>
        </p:nvSpPr>
        <p:spPr>
          <a:xfrm>
            <a:off x="3884613" y="8685213"/>
            <a:ext cx="2971800" cy="45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200"/>
              <a:buFont typeface="Arial" panose="020B0604020202020204"/>
              <a:buNone/>
            </a:pPr>
            <a:fld id="{00000000-1234-1234-1234-123412341234}" type="slidenum">
              <a:rPr lang="en-GB"/>
              <a:t>11</a:t>
            </a:fld>
            <a:endParaRPr lang="en-GB"/>
          </a:p>
        </p:txBody>
      </p:sp>
    </p:spTree>
    <p:extLst>
      <p:ext uri="{BB962C8B-B14F-4D97-AF65-F5344CB8AC3E}">
        <p14:creationId xmlns:p14="http://schemas.microsoft.com/office/powerpoint/2010/main" val="33980954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9c384849d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9c384849d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9c2e8f2762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9c2e8f2762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d82e3a6de0_1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87" name="Google Shape;287;gd82e3a6de0_1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d82e3a6de0_1_30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d82e3a6de0_1_304: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295" name="Google Shape;295;gd82e3a6de0_1_304:notes"/>
          <p:cNvSpPr txBox="1">
            <a:spLocks noGrp="1"/>
          </p:cNvSpPr>
          <p:nvPr>
            <p:ph type="sldNum" idx="12"/>
          </p:nvPr>
        </p:nvSpPr>
        <p:spPr>
          <a:xfrm>
            <a:off x="3884613" y="8685213"/>
            <a:ext cx="2971800" cy="45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200"/>
              <a:buFont typeface="Arial" panose="020B0604020202020204"/>
              <a:buNone/>
            </a:pPr>
            <a:fld id="{00000000-1234-1234-1234-123412341234}" type="slidenum">
              <a:rPr lang="en-GB"/>
              <a:t>4</a:t>
            </a:fld>
            <a:endParaRPr lang="en-GB"/>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d82e3a6de0_3_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d82e3a6de0_3_4: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04" name="Google Shape;304;gd82e3a6de0_3_4:notes"/>
          <p:cNvSpPr txBox="1">
            <a:spLocks noGrp="1"/>
          </p:cNvSpPr>
          <p:nvPr>
            <p:ph type="sldNum" idx="12"/>
          </p:nvPr>
        </p:nvSpPr>
        <p:spPr>
          <a:xfrm>
            <a:off x="3884613" y="8685213"/>
            <a:ext cx="2971800" cy="45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200"/>
              <a:buFont typeface="Arial" panose="020B0604020202020204"/>
              <a:buNone/>
            </a:pPr>
            <a:fld id="{00000000-1234-1234-1234-123412341234}" type="slidenum">
              <a:rPr lang="en-GB"/>
              <a:t>5</a:t>
            </a:fld>
            <a:endParaRPr lang="en-GB"/>
          </a:p>
        </p:txBody>
      </p:sp>
    </p:spTree>
    <p:extLst>
      <p:ext uri="{BB962C8B-B14F-4D97-AF65-F5344CB8AC3E}">
        <p14:creationId xmlns:p14="http://schemas.microsoft.com/office/powerpoint/2010/main" val="14902008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d82e3a6de0_3_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d82e3a6de0_3_4: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04" name="Google Shape;304;gd82e3a6de0_3_4:notes"/>
          <p:cNvSpPr txBox="1">
            <a:spLocks noGrp="1"/>
          </p:cNvSpPr>
          <p:nvPr>
            <p:ph type="sldNum" idx="12"/>
          </p:nvPr>
        </p:nvSpPr>
        <p:spPr>
          <a:xfrm>
            <a:off x="3884613" y="8685213"/>
            <a:ext cx="2971800" cy="45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200"/>
              <a:buFont typeface="Arial" panose="020B0604020202020204"/>
              <a:buNone/>
            </a:pPr>
            <a:fld id="{00000000-1234-1234-1234-123412341234}" type="slidenum">
              <a:rPr lang="en-GB"/>
              <a:t>6</a:t>
            </a:fld>
            <a:endParaRPr lang="en-GB"/>
          </a:p>
        </p:txBody>
      </p:sp>
    </p:spTree>
    <p:extLst>
      <p:ext uri="{BB962C8B-B14F-4D97-AF65-F5344CB8AC3E}">
        <p14:creationId xmlns:p14="http://schemas.microsoft.com/office/powerpoint/2010/main" val="933712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d82e3a6de0_3_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d82e3a6de0_3_4: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4" name="Google Shape;304;gd82e3a6de0_3_4:notes"/>
          <p:cNvSpPr txBox="1">
            <a:spLocks noGrp="1"/>
          </p:cNvSpPr>
          <p:nvPr>
            <p:ph type="sldNum" idx="12"/>
          </p:nvPr>
        </p:nvSpPr>
        <p:spPr>
          <a:xfrm>
            <a:off x="3884613" y="8685213"/>
            <a:ext cx="2971800" cy="45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200"/>
              <a:buFont typeface="Arial" panose="020B0604020202020204"/>
              <a:buNone/>
            </a:pPr>
            <a:fld id="{00000000-1234-1234-1234-123412341234}" type="slidenum">
              <a:rPr lang="en-GB"/>
              <a:t>7</a:t>
            </a:fld>
            <a:endParaRPr lang="en-GB"/>
          </a:p>
        </p:txBody>
      </p:sp>
    </p:spTree>
    <p:extLst>
      <p:ext uri="{BB962C8B-B14F-4D97-AF65-F5344CB8AC3E}">
        <p14:creationId xmlns:p14="http://schemas.microsoft.com/office/powerpoint/2010/main" val="39298064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d82e3a6de0_3_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d82e3a6de0_3_4: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04" name="Google Shape;304;gd82e3a6de0_3_4:notes"/>
          <p:cNvSpPr txBox="1">
            <a:spLocks noGrp="1"/>
          </p:cNvSpPr>
          <p:nvPr>
            <p:ph type="sldNum" idx="12"/>
          </p:nvPr>
        </p:nvSpPr>
        <p:spPr>
          <a:xfrm>
            <a:off x="3884613" y="8685213"/>
            <a:ext cx="2971800" cy="45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200"/>
              <a:buFont typeface="Arial" panose="020B0604020202020204"/>
              <a:buNone/>
            </a:pPr>
            <a:fld id="{00000000-1234-1234-1234-123412341234}" type="slidenum">
              <a:rPr lang="en-GB"/>
              <a:t>8</a:t>
            </a:fld>
            <a:endParaRPr lang="en-GB"/>
          </a:p>
        </p:txBody>
      </p:sp>
    </p:spTree>
    <p:extLst>
      <p:ext uri="{BB962C8B-B14F-4D97-AF65-F5344CB8AC3E}">
        <p14:creationId xmlns:p14="http://schemas.microsoft.com/office/powerpoint/2010/main" val="11966515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d82e3a6de0_3_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d82e3a6de0_3_4: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04" name="Google Shape;304;gd82e3a6de0_3_4:notes"/>
          <p:cNvSpPr txBox="1">
            <a:spLocks noGrp="1"/>
          </p:cNvSpPr>
          <p:nvPr>
            <p:ph type="sldNum" idx="12"/>
          </p:nvPr>
        </p:nvSpPr>
        <p:spPr>
          <a:xfrm>
            <a:off x="3884613" y="8685213"/>
            <a:ext cx="2971800" cy="45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200"/>
              <a:buFont typeface="Arial" panose="020B0604020202020204"/>
              <a:buNone/>
            </a:pPr>
            <a:fld id="{00000000-1234-1234-1234-123412341234}" type="slidenum">
              <a:rPr lang="en-GB"/>
              <a:t>9</a:t>
            </a:fld>
            <a:endParaRPr lang="en-GB"/>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7.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和副标题">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502412" y="1731661"/>
            <a:ext cx="8139178" cy="674375"/>
          </a:xfrm>
        </p:spPr>
        <p:txBody>
          <a:bodyPr lIns="101600" tIns="38100" rIns="25400" bIns="38100" anchor="t" anchorCtr="0">
            <a:noAutofit/>
          </a:bodyPr>
          <a:lstStyle>
            <a:lvl1pPr algn="ctr">
              <a:defRPr sz="4050" b="0" spc="600">
                <a:effectLst/>
                <a:latin typeface="+mn-ea"/>
                <a:ea typeface="+mn-ea"/>
              </a:defRPr>
            </a:lvl1pPr>
          </a:lstStyle>
          <a:p>
            <a:r>
              <a:rPr lang="zh-CN" altLang="en-US" dirty="0"/>
              <a:t>单击此处编辑标题</a:t>
            </a:r>
          </a:p>
        </p:txBody>
      </p:sp>
      <p:sp>
        <p:nvSpPr>
          <p:cNvPr id="3" name="副标题 2"/>
          <p:cNvSpPr>
            <a:spLocks noGrp="1"/>
          </p:cNvSpPr>
          <p:nvPr>
            <p:ph type="subTitle" idx="1" hasCustomPrompt="1"/>
          </p:nvPr>
        </p:nvSpPr>
        <p:spPr>
          <a:xfrm>
            <a:off x="502444" y="2674144"/>
            <a:ext cx="8139113" cy="601028"/>
          </a:xfrm>
        </p:spPr>
        <p:txBody>
          <a:bodyPr lIns="101600" tIns="38100" rIns="76200" bIns="38100" anchor="ctr" anchorCtr="0">
            <a:noAutofit/>
          </a:bodyPr>
          <a:lstStyle>
            <a:lvl1pPr marL="0" indent="0" algn="ctr" eaLnBrk="1" fontAlgn="auto" latinLnBrk="0" hangingPunct="1">
              <a:lnSpc>
                <a:spcPct val="100000"/>
              </a:lnSpc>
              <a:buNone/>
              <a:defRPr sz="1800" u="none" strike="noStrike" kern="1200" cap="none" spc="200" normalizeH="0" baseline="0">
                <a:solidFill>
                  <a:schemeClr val="tx1"/>
                </a:solidFill>
                <a:uFillTx/>
                <a:latin typeface="+mn-ea"/>
                <a:ea typeface="+mn-ea"/>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dirty="0"/>
              <a:t>单击此处编辑副标题</a:t>
            </a:r>
          </a:p>
        </p:txBody>
      </p:sp>
      <p:sp>
        <p:nvSpPr>
          <p:cNvPr id="17" name="页脚占位符 16"/>
          <p:cNvSpPr>
            <a:spLocks noGrp="1"/>
          </p:cNvSpPr>
          <p:nvPr>
            <p:ph type="ftr" sz="quarter" idx="11"/>
          </p:nvPr>
        </p:nvSpPr>
        <p:spPr/>
        <p:txBody>
          <a:bodyPr/>
          <a:lstStyle>
            <a:lvl1pPr>
              <a:defRPr>
                <a:latin typeface="+mn-ea"/>
              </a:defRPr>
            </a:lvl1pPr>
          </a:lstStyle>
          <a:p>
            <a:endParaRPr lang="zh-CN" altLang="en-US" dirty="0"/>
          </a:p>
        </p:txBody>
      </p:sp>
      <p:sp>
        <p:nvSpPr>
          <p:cNvPr id="18" name="灯片编号占位符 17"/>
          <p:cNvSpPr>
            <a:spLocks noGrp="1"/>
          </p:cNvSpPr>
          <p:nvPr>
            <p:ph type="sldNum" sz="quarter" idx="12"/>
          </p:nvPr>
        </p:nvSpPr>
        <p:spPr/>
        <p:txBody>
          <a:bodyPr/>
          <a:lstStyle>
            <a:lvl1pPr>
              <a:defRPr>
                <a:latin typeface="+mn-ea"/>
              </a:defRPr>
            </a:lvl1pPr>
          </a:lstStyle>
          <a:p>
            <a:fld id="{49AE70B2-8BF9-45C0-BB95-33D1B9D3A854}" type="slidenum">
              <a:rPr lang="zh-CN" altLang="en-US" smtClean="0"/>
              <a:t>‹#›</a:t>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Dark 1">
  <p:cSld name="SECTION_HEADER_3">
    <p:bg>
      <p:bgPr>
        <a:gradFill>
          <a:gsLst>
            <a:gs pos="0">
              <a:srgbClr val="0A3799"/>
            </a:gs>
            <a:gs pos="100000">
              <a:srgbClr val="0A6B7C"/>
            </a:gs>
          </a:gsLst>
          <a:lin ang="0" scaled="0"/>
        </a:gradFill>
        <a:effectLst/>
      </p:bgPr>
    </p:bg>
    <p:spTree>
      <p:nvGrpSpPr>
        <p:cNvPr id="1" name="Shape 14"/>
        <p:cNvGrpSpPr/>
        <p:nvPr/>
      </p:nvGrpSpPr>
      <p:grpSpPr>
        <a:xfrm>
          <a:off x="0" y="0"/>
          <a:ext cx="0" cy="0"/>
          <a:chOff x="0" y="0"/>
          <a:chExt cx="0" cy="0"/>
        </a:xfrm>
      </p:grpSpPr>
      <p:sp>
        <p:nvSpPr>
          <p:cNvPr id="15" name="Google Shape;15;p3"/>
          <p:cNvSpPr txBox="1">
            <a:spLocks noGrp="1"/>
          </p:cNvSpPr>
          <p:nvPr>
            <p:ph type="title"/>
          </p:nvPr>
        </p:nvSpPr>
        <p:spPr>
          <a:xfrm>
            <a:off x="259800" y="900125"/>
            <a:ext cx="8624400" cy="26403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FFFFFF"/>
              </a:buClr>
              <a:buSzPts val="3600"/>
              <a:buNone/>
              <a:defRPr sz="3600">
                <a:solidFill>
                  <a:srgbClr val="FFFFFF"/>
                </a:solidFill>
              </a:defRPr>
            </a:lvl1pPr>
            <a:lvl2pPr lvl="1" algn="ctr">
              <a:lnSpc>
                <a:spcPct val="100000"/>
              </a:lnSpc>
              <a:spcBef>
                <a:spcPts val="0"/>
              </a:spcBef>
              <a:spcAft>
                <a:spcPts val="0"/>
              </a:spcAft>
              <a:buClr>
                <a:srgbClr val="FFFFFF"/>
              </a:buClr>
              <a:buSzPts val="3600"/>
              <a:buNone/>
              <a:defRPr sz="3600">
                <a:solidFill>
                  <a:srgbClr val="FFFFFF"/>
                </a:solidFill>
              </a:defRPr>
            </a:lvl2pPr>
            <a:lvl3pPr lvl="2" algn="ctr">
              <a:lnSpc>
                <a:spcPct val="100000"/>
              </a:lnSpc>
              <a:spcBef>
                <a:spcPts val="0"/>
              </a:spcBef>
              <a:spcAft>
                <a:spcPts val="0"/>
              </a:spcAft>
              <a:buClr>
                <a:srgbClr val="FFFFFF"/>
              </a:buClr>
              <a:buSzPts val="3600"/>
              <a:buNone/>
              <a:defRPr sz="3600">
                <a:solidFill>
                  <a:srgbClr val="FFFFFF"/>
                </a:solidFill>
              </a:defRPr>
            </a:lvl3pPr>
            <a:lvl4pPr lvl="3" algn="ctr">
              <a:lnSpc>
                <a:spcPct val="100000"/>
              </a:lnSpc>
              <a:spcBef>
                <a:spcPts val="0"/>
              </a:spcBef>
              <a:spcAft>
                <a:spcPts val="0"/>
              </a:spcAft>
              <a:buClr>
                <a:srgbClr val="FFFFFF"/>
              </a:buClr>
              <a:buSzPts val="3600"/>
              <a:buNone/>
              <a:defRPr sz="3600">
                <a:solidFill>
                  <a:srgbClr val="FFFFFF"/>
                </a:solidFill>
              </a:defRPr>
            </a:lvl4pPr>
            <a:lvl5pPr lvl="4" algn="ctr">
              <a:lnSpc>
                <a:spcPct val="100000"/>
              </a:lnSpc>
              <a:spcBef>
                <a:spcPts val="0"/>
              </a:spcBef>
              <a:spcAft>
                <a:spcPts val="0"/>
              </a:spcAft>
              <a:buClr>
                <a:srgbClr val="FFFFFF"/>
              </a:buClr>
              <a:buSzPts val="3600"/>
              <a:buNone/>
              <a:defRPr sz="3600">
                <a:solidFill>
                  <a:srgbClr val="FFFFFF"/>
                </a:solidFill>
              </a:defRPr>
            </a:lvl5pPr>
            <a:lvl6pPr lvl="5" algn="ctr">
              <a:lnSpc>
                <a:spcPct val="100000"/>
              </a:lnSpc>
              <a:spcBef>
                <a:spcPts val="0"/>
              </a:spcBef>
              <a:spcAft>
                <a:spcPts val="0"/>
              </a:spcAft>
              <a:buClr>
                <a:srgbClr val="FFFFFF"/>
              </a:buClr>
              <a:buSzPts val="3600"/>
              <a:buNone/>
              <a:defRPr sz="3600">
                <a:solidFill>
                  <a:srgbClr val="FFFFFF"/>
                </a:solidFill>
              </a:defRPr>
            </a:lvl6pPr>
            <a:lvl7pPr lvl="6" algn="ctr">
              <a:lnSpc>
                <a:spcPct val="100000"/>
              </a:lnSpc>
              <a:spcBef>
                <a:spcPts val="0"/>
              </a:spcBef>
              <a:spcAft>
                <a:spcPts val="0"/>
              </a:spcAft>
              <a:buClr>
                <a:srgbClr val="FFFFFF"/>
              </a:buClr>
              <a:buSzPts val="3600"/>
              <a:buNone/>
              <a:defRPr sz="3600">
                <a:solidFill>
                  <a:srgbClr val="FFFFFF"/>
                </a:solidFill>
              </a:defRPr>
            </a:lvl7pPr>
            <a:lvl8pPr lvl="7" algn="ctr">
              <a:lnSpc>
                <a:spcPct val="100000"/>
              </a:lnSpc>
              <a:spcBef>
                <a:spcPts val="0"/>
              </a:spcBef>
              <a:spcAft>
                <a:spcPts val="0"/>
              </a:spcAft>
              <a:buClr>
                <a:srgbClr val="FFFFFF"/>
              </a:buClr>
              <a:buSzPts val="3600"/>
              <a:buNone/>
              <a:defRPr sz="3600">
                <a:solidFill>
                  <a:srgbClr val="FFFFFF"/>
                </a:solidFill>
              </a:defRPr>
            </a:lvl8pPr>
            <a:lvl9pPr lvl="8" algn="ctr">
              <a:lnSpc>
                <a:spcPct val="100000"/>
              </a:lnSpc>
              <a:spcBef>
                <a:spcPts val="0"/>
              </a:spcBef>
              <a:spcAft>
                <a:spcPts val="0"/>
              </a:spcAft>
              <a:buClr>
                <a:srgbClr val="FFFFFF"/>
              </a:buClr>
              <a:buSzPts val="3600"/>
              <a:buNone/>
              <a:defRPr sz="3600">
                <a:solidFill>
                  <a:srgbClr val="FFFFFF"/>
                </a:solidFill>
              </a:defRPr>
            </a:lvl9pPr>
          </a:lstStyle>
          <a:p>
            <a:endParaRPr/>
          </a:p>
        </p:txBody>
      </p:sp>
      <p:pic>
        <p:nvPicPr>
          <p:cNvPr id="16" name="Google Shape;16;p3"/>
          <p:cNvPicPr preferRelativeResize="0"/>
          <p:nvPr/>
        </p:nvPicPr>
        <p:blipFill rotWithShape="1">
          <a:blip r:embed="rId2"/>
          <a:srcRect/>
          <a:stretch>
            <a:fillRect/>
          </a:stretch>
        </p:blipFill>
        <p:spPr>
          <a:xfrm>
            <a:off x="3841675" y="4268271"/>
            <a:ext cx="1460651" cy="232425"/>
          </a:xfrm>
          <a:prstGeom prst="rect">
            <a:avLst/>
          </a:prstGeom>
          <a:noFill/>
          <a:ln>
            <a:noFill/>
          </a:ln>
        </p:spPr>
      </p:pic>
      <p:sp>
        <p:nvSpPr>
          <p:cNvPr id="17" name="Google Shape;17;p3"/>
          <p:cNvSpPr txBox="1">
            <a:spLocks noGrp="1"/>
          </p:cNvSpPr>
          <p:nvPr>
            <p:ph type="sldNum" idx="12"/>
          </p:nvPr>
        </p:nvSpPr>
        <p:spPr>
          <a:xfrm>
            <a:off x="8463883" y="4635442"/>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rgbClr val="FFFFFF"/>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rgbClr val="FFFFFF"/>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rgbClr val="FFFFFF"/>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rgbClr val="FFFFFF"/>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rgbClr val="FFFFFF"/>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rgbClr val="FFFFFF"/>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rgbClr val="FFFFFF"/>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rgbClr val="FFFFFF"/>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rgbClr val="FFFFFF"/>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t>‹#›</a:t>
            </a:fld>
            <a:endParaRPr lang="en-GB"/>
          </a:p>
        </p:txBody>
      </p:sp>
      <p:cxnSp>
        <p:nvCxnSpPr>
          <p:cNvPr id="18" name="Google Shape;18;p3"/>
          <p:cNvCxnSpPr/>
          <p:nvPr/>
        </p:nvCxnSpPr>
        <p:spPr>
          <a:xfrm rot="10800000" flipH="1">
            <a:off x="2553150" y="4079450"/>
            <a:ext cx="4037700" cy="8700"/>
          </a:xfrm>
          <a:prstGeom prst="straightConnector1">
            <a:avLst/>
          </a:prstGeom>
          <a:noFill/>
          <a:ln w="9525" cap="flat" cmpd="sng">
            <a:solidFill>
              <a:srgbClr val="FFC72C"/>
            </a:solidFill>
            <a:prstDash val="solid"/>
            <a:round/>
            <a:headEnd type="none" w="sm" len="sm"/>
            <a:tailEnd type="none" w="sm" len="sm"/>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Dark" type="secHead">
  <p:cSld name="SECTION_HEADER">
    <p:bg>
      <p:bgPr>
        <a:blipFill>
          <a:blip r:embed="rId2"/>
          <a:stretch>
            <a:fillRect/>
          </a:stretch>
        </a:blipFill>
        <a:effectLst/>
      </p:bgPr>
    </p:bg>
    <p:spTree>
      <p:nvGrpSpPr>
        <p:cNvPr id="1" name="Shape 19"/>
        <p:cNvGrpSpPr/>
        <p:nvPr/>
      </p:nvGrpSpPr>
      <p:grpSpPr>
        <a:xfrm>
          <a:off x="0" y="0"/>
          <a:ext cx="0" cy="0"/>
          <a:chOff x="0" y="0"/>
          <a:chExt cx="0" cy="0"/>
        </a:xfrm>
      </p:grpSpPr>
      <p:sp>
        <p:nvSpPr>
          <p:cNvPr id="20" name="Google Shape;20;p4"/>
          <p:cNvSpPr/>
          <p:nvPr/>
        </p:nvSpPr>
        <p:spPr>
          <a:xfrm>
            <a:off x="-12" y="0"/>
            <a:ext cx="9144000" cy="5143500"/>
          </a:xfrm>
          <a:prstGeom prst="rect">
            <a:avLst/>
          </a:prstGeom>
          <a:gradFill>
            <a:gsLst>
              <a:gs pos="0">
                <a:srgbClr val="0A3799">
                  <a:alpha val="57254"/>
                </a:srgbClr>
              </a:gs>
              <a:gs pos="100000">
                <a:srgbClr val="0A6B7C">
                  <a:alpha val="57254"/>
                </a:srgbClr>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1" name="Google Shape;21;p4"/>
          <p:cNvSpPr txBox="1">
            <a:spLocks noGrp="1"/>
          </p:cNvSpPr>
          <p:nvPr>
            <p:ph type="title"/>
          </p:nvPr>
        </p:nvSpPr>
        <p:spPr>
          <a:xfrm>
            <a:off x="259800" y="900125"/>
            <a:ext cx="8624400" cy="26403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FFFFFF"/>
              </a:buClr>
              <a:buSzPts val="3600"/>
              <a:buNone/>
              <a:defRPr sz="3600">
                <a:solidFill>
                  <a:srgbClr val="FFFFFF"/>
                </a:solidFill>
              </a:defRPr>
            </a:lvl1pPr>
            <a:lvl2pPr lvl="1" algn="ctr">
              <a:lnSpc>
                <a:spcPct val="100000"/>
              </a:lnSpc>
              <a:spcBef>
                <a:spcPts val="0"/>
              </a:spcBef>
              <a:spcAft>
                <a:spcPts val="0"/>
              </a:spcAft>
              <a:buClr>
                <a:srgbClr val="FFFFFF"/>
              </a:buClr>
              <a:buSzPts val="3600"/>
              <a:buNone/>
              <a:defRPr sz="3600">
                <a:solidFill>
                  <a:srgbClr val="FFFFFF"/>
                </a:solidFill>
              </a:defRPr>
            </a:lvl2pPr>
            <a:lvl3pPr lvl="2" algn="ctr">
              <a:lnSpc>
                <a:spcPct val="100000"/>
              </a:lnSpc>
              <a:spcBef>
                <a:spcPts val="0"/>
              </a:spcBef>
              <a:spcAft>
                <a:spcPts val="0"/>
              </a:spcAft>
              <a:buClr>
                <a:srgbClr val="FFFFFF"/>
              </a:buClr>
              <a:buSzPts val="3600"/>
              <a:buNone/>
              <a:defRPr sz="3600">
                <a:solidFill>
                  <a:srgbClr val="FFFFFF"/>
                </a:solidFill>
              </a:defRPr>
            </a:lvl3pPr>
            <a:lvl4pPr lvl="3" algn="ctr">
              <a:lnSpc>
                <a:spcPct val="100000"/>
              </a:lnSpc>
              <a:spcBef>
                <a:spcPts val="0"/>
              </a:spcBef>
              <a:spcAft>
                <a:spcPts val="0"/>
              </a:spcAft>
              <a:buClr>
                <a:srgbClr val="FFFFFF"/>
              </a:buClr>
              <a:buSzPts val="3600"/>
              <a:buNone/>
              <a:defRPr sz="3600">
                <a:solidFill>
                  <a:srgbClr val="FFFFFF"/>
                </a:solidFill>
              </a:defRPr>
            </a:lvl4pPr>
            <a:lvl5pPr lvl="4" algn="ctr">
              <a:lnSpc>
                <a:spcPct val="100000"/>
              </a:lnSpc>
              <a:spcBef>
                <a:spcPts val="0"/>
              </a:spcBef>
              <a:spcAft>
                <a:spcPts val="0"/>
              </a:spcAft>
              <a:buClr>
                <a:srgbClr val="FFFFFF"/>
              </a:buClr>
              <a:buSzPts val="3600"/>
              <a:buNone/>
              <a:defRPr sz="3600">
                <a:solidFill>
                  <a:srgbClr val="FFFFFF"/>
                </a:solidFill>
              </a:defRPr>
            </a:lvl5pPr>
            <a:lvl6pPr lvl="5" algn="ctr">
              <a:lnSpc>
                <a:spcPct val="100000"/>
              </a:lnSpc>
              <a:spcBef>
                <a:spcPts val="0"/>
              </a:spcBef>
              <a:spcAft>
                <a:spcPts val="0"/>
              </a:spcAft>
              <a:buClr>
                <a:srgbClr val="FFFFFF"/>
              </a:buClr>
              <a:buSzPts val="3600"/>
              <a:buNone/>
              <a:defRPr sz="3600">
                <a:solidFill>
                  <a:srgbClr val="FFFFFF"/>
                </a:solidFill>
              </a:defRPr>
            </a:lvl6pPr>
            <a:lvl7pPr lvl="6" algn="ctr">
              <a:lnSpc>
                <a:spcPct val="100000"/>
              </a:lnSpc>
              <a:spcBef>
                <a:spcPts val="0"/>
              </a:spcBef>
              <a:spcAft>
                <a:spcPts val="0"/>
              </a:spcAft>
              <a:buClr>
                <a:srgbClr val="FFFFFF"/>
              </a:buClr>
              <a:buSzPts val="3600"/>
              <a:buNone/>
              <a:defRPr sz="3600">
                <a:solidFill>
                  <a:srgbClr val="FFFFFF"/>
                </a:solidFill>
              </a:defRPr>
            </a:lvl7pPr>
            <a:lvl8pPr lvl="7" algn="ctr">
              <a:lnSpc>
                <a:spcPct val="100000"/>
              </a:lnSpc>
              <a:spcBef>
                <a:spcPts val="0"/>
              </a:spcBef>
              <a:spcAft>
                <a:spcPts val="0"/>
              </a:spcAft>
              <a:buClr>
                <a:srgbClr val="FFFFFF"/>
              </a:buClr>
              <a:buSzPts val="3600"/>
              <a:buNone/>
              <a:defRPr sz="3600">
                <a:solidFill>
                  <a:srgbClr val="FFFFFF"/>
                </a:solidFill>
              </a:defRPr>
            </a:lvl8pPr>
            <a:lvl9pPr lvl="8" algn="ctr">
              <a:lnSpc>
                <a:spcPct val="100000"/>
              </a:lnSpc>
              <a:spcBef>
                <a:spcPts val="0"/>
              </a:spcBef>
              <a:spcAft>
                <a:spcPts val="0"/>
              </a:spcAft>
              <a:buClr>
                <a:srgbClr val="FFFFFF"/>
              </a:buClr>
              <a:buSzPts val="3600"/>
              <a:buNone/>
              <a:defRPr sz="3600">
                <a:solidFill>
                  <a:srgbClr val="FFFFFF"/>
                </a:solidFill>
              </a:defRPr>
            </a:lvl9pPr>
          </a:lstStyle>
          <a:p>
            <a:endParaRPr/>
          </a:p>
        </p:txBody>
      </p:sp>
      <p:pic>
        <p:nvPicPr>
          <p:cNvPr id="22" name="Google Shape;22;p4"/>
          <p:cNvPicPr preferRelativeResize="0"/>
          <p:nvPr/>
        </p:nvPicPr>
        <p:blipFill rotWithShape="1">
          <a:blip r:embed="rId3"/>
          <a:srcRect/>
          <a:stretch>
            <a:fillRect/>
          </a:stretch>
        </p:blipFill>
        <p:spPr>
          <a:xfrm>
            <a:off x="3841675" y="4268271"/>
            <a:ext cx="1460651" cy="232425"/>
          </a:xfrm>
          <a:prstGeom prst="rect">
            <a:avLst/>
          </a:prstGeom>
          <a:noFill/>
          <a:ln>
            <a:noFill/>
          </a:ln>
        </p:spPr>
      </p:pic>
      <p:sp>
        <p:nvSpPr>
          <p:cNvPr id="23" name="Google Shape;23;p4"/>
          <p:cNvSpPr txBox="1">
            <a:spLocks noGrp="1"/>
          </p:cNvSpPr>
          <p:nvPr>
            <p:ph type="sldNum" idx="12"/>
          </p:nvPr>
        </p:nvSpPr>
        <p:spPr>
          <a:xfrm>
            <a:off x="8463883" y="4635442"/>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rgbClr val="FFFFFF"/>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rgbClr val="FFFFFF"/>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rgbClr val="FFFFFF"/>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rgbClr val="FFFFFF"/>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rgbClr val="FFFFFF"/>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rgbClr val="FFFFFF"/>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rgbClr val="FFFFFF"/>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rgbClr val="FFFFFF"/>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rgbClr val="FFFFFF"/>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t>‹#›</a:t>
            </a:fld>
            <a:endParaRPr lang="en-GB"/>
          </a:p>
        </p:txBody>
      </p:sp>
      <p:cxnSp>
        <p:nvCxnSpPr>
          <p:cNvPr id="24" name="Google Shape;24;p4"/>
          <p:cNvCxnSpPr/>
          <p:nvPr/>
        </p:nvCxnSpPr>
        <p:spPr>
          <a:xfrm rot="10800000" flipH="1">
            <a:off x="2553150" y="4079450"/>
            <a:ext cx="4037700" cy="8700"/>
          </a:xfrm>
          <a:prstGeom prst="straightConnector1">
            <a:avLst/>
          </a:prstGeom>
          <a:noFill/>
          <a:ln w="9525" cap="flat" cmpd="sng">
            <a:solidFill>
              <a:srgbClr val="FFC72C"/>
            </a:solidFill>
            <a:prstDash val="solid"/>
            <a:round/>
            <a:headEnd type="none" w="sm" len="sm"/>
            <a:tailEnd type="none" w="sm" len="sm"/>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Light">
  <p:cSld name="SECTION_HEADER_1">
    <p:bg>
      <p:bgPr>
        <a:solidFill>
          <a:srgbClr val="FFFFFF"/>
        </a:solidFill>
        <a:effectLst/>
      </p:bgPr>
    </p:bg>
    <p:spTree>
      <p:nvGrpSpPr>
        <p:cNvPr id="1" name="Shape 25"/>
        <p:cNvGrpSpPr/>
        <p:nvPr/>
      </p:nvGrpSpPr>
      <p:grpSpPr>
        <a:xfrm>
          <a:off x="0" y="0"/>
          <a:ext cx="0" cy="0"/>
          <a:chOff x="0" y="0"/>
          <a:chExt cx="0" cy="0"/>
        </a:xfrm>
      </p:grpSpPr>
      <p:sp>
        <p:nvSpPr>
          <p:cNvPr id="26" name="Google Shape;26;p5"/>
          <p:cNvSpPr txBox="1">
            <a:spLocks noGrp="1"/>
          </p:cNvSpPr>
          <p:nvPr>
            <p:ph type="title"/>
          </p:nvPr>
        </p:nvSpPr>
        <p:spPr>
          <a:xfrm>
            <a:off x="259800" y="900125"/>
            <a:ext cx="8624400" cy="26403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434343"/>
              </a:buClr>
              <a:buSzPts val="3600"/>
              <a:buFont typeface="Open Sans"/>
              <a:buNone/>
              <a:defRPr sz="3600">
                <a:solidFill>
                  <a:srgbClr val="434343"/>
                </a:solidFill>
                <a:latin typeface="Open Sans"/>
                <a:ea typeface="Open Sans"/>
                <a:cs typeface="Open Sans"/>
                <a:sym typeface="Open Sans"/>
              </a:defRPr>
            </a:lvl1pPr>
            <a:lvl2pPr lvl="1" algn="ctr">
              <a:lnSpc>
                <a:spcPct val="100000"/>
              </a:lnSpc>
              <a:spcBef>
                <a:spcPts val="0"/>
              </a:spcBef>
              <a:spcAft>
                <a:spcPts val="0"/>
              </a:spcAft>
              <a:buClr>
                <a:srgbClr val="434343"/>
              </a:buClr>
              <a:buSzPts val="3600"/>
              <a:buNone/>
              <a:defRPr sz="3600">
                <a:solidFill>
                  <a:srgbClr val="434343"/>
                </a:solidFill>
              </a:defRPr>
            </a:lvl2pPr>
            <a:lvl3pPr lvl="2" algn="ctr">
              <a:lnSpc>
                <a:spcPct val="100000"/>
              </a:lnSpc>
              <a:spcBef>
                <a:spcPts val="0"/>
              </a:spcBef>
              <a:spcAft>
                <a:spcPts val="0"/>
              </a:spcAft>
              <a:buClr>
                <a:srgbClr val="434343"/>
              </a:buClr>
              <a:buSzPts val="3600"/>
              <a:buNone/>
              <a:defRPr sz="3600">
                <a:solidFill>
                  <a:srgbClr val="434343"/>
                </a:solidFill>
              </a:defRPr>
            </a:lvl3pPr>
            <a:lvl4pPr lvl="3" algn="ctr">
              <a:lnSpc>
                <a:spcPct val="100000"/>
              </a:lnSpc>
              <a:spcBef>
                <a:spcPts val="0"/>
              </a:spcBef>
              <a:spcAft>
                <a:spcPts val="0"/>
              </a:spcAft>
              <a:buClr>
                <a:srgbClr val="434343"/>
              </a:buClr>
              <a:buSzPts val="3600"/>
              <a:buNone/>
              <a:defRPr sz="3600">
                <a:solidFill>
                  <a:srgbClr val="434343"/>
                </a:solidFill>
              </a:defRPr>
            </a:lvl4pPr>
            <a:lvl5pPr lvl="4" algn="ctr">
              <a:lnSpc>
                <a:spcPct val="100000"/>
              </a:lnSpc>
              <a:spcBef>
                <a:spcPts val="0"/>
              </a:spcBef>
              <a:spcAft>
                <a:spcPts val="0"/>
              </a:spcAft>
              <a:buClr>
                <a:srgbClr val="434343"/>
              </a:buClr>
              <a:buSzPts val="3600"/>
              <a:buNone/>
              <a:defRPr sz="3600">
                <a:solidFill>
                  <a:srgbClr val="434343"/>
                </a:solidFill>
              </a:defRPr>
            </a:lvl5pPr>
            <a:lvl6pPr lvl="5" algn="ctr">
              <a:lnSpc>
                <a:spcPct val="100000"/>
              </a:lnSpc>
              <a:spcBef>
                <a:spcPts val="0"/>
              </a:spcBef>
              <a:spcAft>
                <a:spcPts val="0"/>
              </a:spcAft>
              <a:buClr>
                <a:srgbClr val="434343"/>
              </a:buClr>
              <a:buSzPts val="3600"/>
              <a:buNone/>
              <a:defRPr sz="3600">
                <a:solidFill>
                  <a:srgbClr val="434343"/>
                </a:solidFill>
              </a:defRPr>
            </a:lvl6pPr>
            <a:lvl7pPr lvl="6" algn="ctr">
              <a:lnSpc>
                <a:spcPct val="100000"/>
              </a:lnSpc>
              <a:spcBef>
                <a:spcPts val="0"/>
              </a:spcBef>
              <a:spcAft>
                <a:spcPts val="0"/>
              </a:spcAft>
              <a:buClr>
                <a:srgbClr val="434343"/>
              </a:buClr>
              <a:buSzPts val="3600"/>
              <a:buNone/>
              <a:defRPr sz="3600">
                <a:solidFill>
                  <a:srgbClr val="434343"/>
                </a:solidFill>
              </a:defRPr>
            </a:lvl7pPr>
            <a:lvl8pPr lvl="7" algn="ctr">
              <a:lnSpc>
                <a:spcPct val="100000"/>
              </a:lnSpc>
              <a:spcBef>
                <a:spcPts val="0"/>
              </a:spcBef>
              <a:spcAft>
                <a:spcPts val="0"/>
              </a:spcAft>
              <a:buClr>
                <a:srgbClr val="434343"/>
              </a:buClr>
              <a:buSzPts val="3600"/>
              <a:buNone/>
              <a:defRPr sz="3600">
                <a:solidFill>
                  <a:srgbClr val="434343"/>
                </a:solidFill>
              </a:defRPr>
            </a:lvl8pPr>
            <a:lvl9pPr lvl="8" algn="ctr">
              <a:lnSpc>
                <a:spcPct val="100000"/>
              </a:lnSpc>
              <a:spcBef>
                <a:spcPts val="0"/>
              </a:spcBef>
              <a:spcAft>
                <a:spcPts val="0"/>
              </a:spcAft>
              <a:buClr>
                <a:srgbClr val="434343"/>
              </a:buClr>
              <a:buSzPts val="3600"/>
              <a:buNone/>
              <a:defRPr sz="3600">
                <a:solidFill>
                  <a:srgbClr val="434343"/>
                </a:solidFill>
              </a:defRPr>
            </a:lvl9pPr>
          </a:lstStyle>
          <a:p>
            <a:endParaRPr/>
          </a:p>
        </p:txBody>
      </p:sp>
      <p:pic>
        <p:nvPicPr>
          <p:cNvPr id="27" name="Google Shape;27;p5"/>
          <p:cNvPicPr preferRelativeResize="0"/>
          <p:nvPr/>
        </p:nvPicPr>
        <p:blipFill rotWithShape="1">
          <a:blip r:embed="rId2"/>
          <a:srcRect/>
          <a:stretch>
            <a:fillRect/>
          </a:stretch>
        </p:blipFill>
        <p:spPr>
          <a:xfrm>
            <a:off x="3841675" y="4268271"/>
            <a:ext cx="1460651" cy="232425"/>
          </a:xfrm>
          <a:prstGeom prst="rect">
            <a:avLst/>
          </a:prstGeom>
          <a:noFill/>
          <a:ln>
            <a:noFill/>
          </a:ln>
        </p:spPr>
      </p:pic>
      <p:sp>
        <p:nvSpPr>
          <p:cNvPr id="28" name="Google Shape;28;p5"/>
          <p:cNvSpPr txBox="1">
            <a:spLocks noGrp="1"/>
          </p:cNvSpPr>
          <p:nvPr>
            <p:ph type="sldNum" idx="12"/>
          </p:nvPr>
        </p:nvSpPr>
        <p:spPr>
          <a:xfrm>
            <a:off x="8463883" y="4635442"/>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rgbClr val="FFFFFF"/>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rgbClr val="FFFFFF"/>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rgbClr val="FFFFFF"/>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rgbClr val="FFFFFF"/>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rgbClr val="FFFFFF"/>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rgbClr val="FFFFFF"/>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rgbClr val="FFFFFF"/>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rgbClr val="FFFFFF"/>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rgbClr val="FFFFFF"/>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t>‹#›</a:t>
            </a:fld>
            <a:endParaRPr lang="en-GB"/>
          </a:p>
        </p:txBody>
      </p:sp>
      <p:cxnSp>
        <p:nvCxnSpPr>
          <p:cNvPr id="29" name="Google Shape;29;p5"/>
          <p:cNvCxnSpPr/>
          <p:nvPr/>
        </p:nvCxnSpPr>
        <p:spPr>
          <a:xfrm rot="10800000" flipH="1">
            <a:off x="2553150" y="4079450"/>
            <a:ext cx="4037700" cy="8700"/>
          </a:xfrm>
          <a:prstGeom prst="straightConnector1">
            <a:avLst/>
          </a:prstGeom>
          <a:noFill/>
          <a:ln w="9525" cap="flat" cmpd="sng">
            <a:solidFill>
              <a:srgbClr val="FFC72C"/>
            </a:solidFill>
            <a:prstDash val="solid"/>
            <a:round/>
            <a:headEnd type="none" w="sm" len="sm"/>
            <a:tailEnd type="none" w="sm" len="sm"/>
          </a:ln>
        </p:spPr>
      </p:cxnSp>
      <p:sp>
        <p:nvSpPr>
          <p:cNvPr id="30" name="Google Shape;30;p5"/>
          <p:cNvSpPr/>
          <p:nvPr/>
        </p:nvSpPr>
        <p:spPr>
          <a:xfrm>
            <a:off x="0" y="0"/>
            <a:ext cx="9144000" cy="1029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Light 1">
  <p:cSld name="SECTION_HEADER_1_1">
    <p:bg>
      <p:bgPr>
        <a:blipFill>
          <a:blip r:embed="rId2"/>
          <a:stretch>
            <a:fillRect/>
          </a:stretch>
        </a:blipFill>
        <a:effectLst/>
      </p:bgPr>
    </p:bg>
    <p:spTree>
      <p:nvGrpSpPr>
        <p:cNvPr id="1" name="Shape 31"/>
        <p:cNvGrpSpPr/>
        <p:nvPr/>
      </p:nvGrpSpPr>
      <p:grpSpPr>
        <a:xfrm>
          <a:off x="0" y="0"/>
          <a:ext cx="0" cy="0"/>
          <a:chOff x="0" y="0"/>
          <a:chExt cx="0" cy="0"/>
        </a:xfrm>
      </p:grpSpPr>
      <p:sp>
        <p:nvSpPr>
          <p:cNvPr id="32" name="Google Shape;32;p6"/>
          <p:cNvSpPr/>
          <p:nvPr/>
        </p:nvSpPr>
        <p:spPr>
          <a:xfrm>
            <a:off x="-12" y="0"/>
            <a:ext cx="9144000" cy="5143500"/>
          </a:xfrm>
          <a:prstGeom prst="rect">
            <a:avLst/>
          </a:prstGeom>
          <a:solidFill>
            <a:srgbClr val="FFFFFF">
              <a:alpha val="8980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3" name="Google Shape;33;p6"/>
          <p:cNvSpPr txBox="1">
            <a:spLocks noGrp="1"/>
          </p:cNvSpPr>
          <p:nvPr>
            <p:ph type="title"/>
          </p:nvPr>
        </p:nvSpPr>
        <p:spPr>
          <a:xfrm>
            <a:off x="259800" y="900125"/>
            <a:ext cx="8624400" cy="26403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434343"/>
              </a:buClr>
              <a:buSzPts val="3600"/>
              <a:buNone/>
              <a:defRPr sz="3600">
                <a:solidFill>
                  <a:srgbClr val="434343"/>
                </a:solidFill>
              </a:defRPr>
            </a:lvl1pPr>
            <a:lvl2pPr lvl="1" algn="ctr">
              <a:lnSpc>
                <a:spcPct val="100000"/>
              </a:lnSpc>
              <a:spcBef>
                <a:spcPts val="0"/>
              </a:spcBef>
              <a:spcAft>
                <a:spcPts val="0"/>
              </a:spcAft>
              <a:buClr>
                <a:srgbClr val="434343"/>
              </a:buClr>
              <a:buSzPts val="3600"/>
              <a:buNone/>
              <a:defRPr sz="3600">
                <a:solidFill>
                  <a:srgbClr val="434343"/>
                </a:solidFill>
              </a:defRPr>
            </a:lvl2pPr>
            <a:lvl3pPr lvl="2" algn="ctr">
              <a:lnSpc>
                <a:spcPct val="100000"/>
              </a:lnSpc>
              <a:spcBef>
                <a:spcPts val="0"/>
              </a:spcBef>
              <a:spcAft>
                <a:spcPts val="0"/>
              </a:spcAft>
              <a:buClr>
                <a:srgbClr val="434343"/>
              </a:buClr>
              <a:buSzPts val="3600"/>
              <a:buNone/>
              <a:defRPr sz="3600">
                <a:solidFill>
                  <a:srgbClr val="434343"/>
                </a:solidFill>
              </a:defRPr>
            </a:lvl3pPr>
            <a:lvl4pPr lvl="3" algn="ctr">
              <a:lnSpc>
                <a:spcPct val="100000"/>
              </a:lnSpc>
              <a:spcBef>
                <a:spcPts val="0"/>
              </a:spcBef>
              <a:spcAft>
                <a:spcPts val="0"/>
              </a:spcAft>
              <a:buClr>
                <a:srgbClr val="434343"/>
              </a:buClr>
              <a:buSzPts val="3600"/>
              <a:buNone/>
              <a:defRPr sz="3600">
                <a:solidFill>
                  <a:srgbClr val="434343"/>
                </a:solidFill>
              </a:defRPr>
            </a:lvl4pPr>
            <a:lvl5pPr lvl="4" algn="ctr">
              <a:lnSpc>
                <a:spcPct val="100000"/>
              </a:lnSpc>
              <a:spcBef>
                <a:spcPts val="0"/>
              </a:spcBef>
              <a:spcAft>
                <a:spcPts val="0"/>
              </a:spcAft>
              <a:buClr>
                <a:srgbClr val="434343"/>
              </a:buClr>
              <a:buSzPts val="3600"/>
              <a:buNone/>
              <a:defRPr sz="3600">
                <a:solidFill>
                  <a:srgbClr val="434343"/>
                </a:solidFill>
              </a:defRPr>
            </a:lvl5pPr>
            <a:lvl6pPr lvl="5" algn="ctr">
              <a:lnSpc>
                <a:spcPct val="100000"/>
              </a:lnSpc>
              <a:spcBef>
                <a:spcPts val="0"/>
              </a:spcBef>
              <a:spcAft>
                <a:spcPts val="0"/>
              </a:spcAft>
              <a:buClr>
                <a:srgbClr val="434343"/>
              </a:buClr>
              <a:buSzPts val="3600"/>
              <a:buNone/>
              <a:defRPr sz="3600">
                <a:solidFill>
                  <a:srgbClr val="434343"/>
                </a:solidFill>
              </a:defRPr>
            </a:lvl6pPr>
            <a:lvl7pPr lvl="6" algn="ctr">
              <a:lnSpc>
                <a:spcPct val="100000"/>
              </a:lnSpc>
              <a:spcBef>
                <a:spcPts val="0"/>
              </a:spcBef>
              <a:spcAft>
                <a:spcPts val="0"/>
              </a:spcAft>
              <a:buClr>
                <a:srgbClr val="434343"/>
              </a:buClr>
              <a:buSzPts val="3600"/>
              <a:buNone/>
              <a:defRPr sz="3600">
                <a:solidFill>
                  <a:srgbClr val="434343"/>
                </a:solidFill>
              </a:defRPr>
            </a:lvl7pPr>
            <a:lvl8pPr lvl="7" algn="ctr">
              <a:lnSpc>
                <a:spcPct val="100000"/>
              </a:lnSpc>
              <a:spcBef>
                <a:spcPts val="0"/>
              </a:spcBef>
              <a:spcAft>
                <a:spcPts val="0"/>
              </a:spcAft>
              <a:buClr>
                <a:srgbClr val="434343"/>
              </a:buClr>
              <a:buSzPts val="3600"/>
              <a:buNone/>
              <a:defRPr sz="3600">
                <a:solidFill>
                  <a:srgbClr val="434343"/>
                </a:solidFill>
              </a:defRPr>
            </a:lvl8pPr>
            <a:lvl9pPr lvl="8" algn="ctr">
              <a:lnSpc>
                <a:spcPct val="100000"/>
              </a:lnSpc>
              <a:spcBef>
                <a:spcPts val="0"/>
              </a:spcBef>
              <a:spcAft>
                <a:spcPts val="0"/>
              </a:spcAft>
              <a:buClr>
                <a:srgbClr val="434343"/>
              </a:buClr>
              <a:buSzPts val="3600"/>
              <a:buNone/>
              <a:defRPr sz="3600">
                <a:solidFill>
                  <a:srgbClr val="434343"/>
                </a:solidFill>
              </a:defRPr>
            </a:lvl9pPr>
          </a:lstStyle>
          <a:p>
            <a:endParaRPr/>
          </a:p>
        </p:txBody>
      </p:sp>
      <p:pic>
        <p:nvPicPr>
          <p:cNvPr id="34" name="Google Shape;34;p6"/>
          <p:cNvPicPr preferRelativeResize="0"/>
          <p:nvPr/>
        </p:nvPicPr>
        <p:blipFill rotWithShape="1">
          <a:blip r:embed="rId3"/>
          <a:srcRect/>
          <a:stretch>
            <a:fillRect/>
          </a:stretch>
        </p:blipFill>
        <p:spPr>
          <a:xfrm>
            <a:off x="3841675" y="4268271"/>
            <a:ext cx="1460651" cy="232425"/>
          </a:xfrm>
          <a:prstGeom prst="rect">
            <a:avLst/>
          </a:prstGeom>
          <a:noFill/>
          <a:ln>
            <a:noFill/>
          </a:ln>
        </p:spPr>
      </p:pic>
      <p:sp>
        <p:nvSpPr>
          <p:cNvPr id="35" name="Google Shape;35;p6"/>
          <p:cNvSpPr txBox="1">
            <a:spLocks noGrp="1"/>
          </p:cNvSpPr>
          <p:nvPr>
            <p:ph type="sldNum" idx="12"/>
          </p:nvPr>
        </p:nvSpPr>
        <p:spPr>
          <a:xfrm>
            <a:off x="8463883" y="4635442"/>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rgbClr val="FFFFFF"/>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rgbClr val="FFFFFF"/>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rgbClr val="FFFFFF"/>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rgbClr val="FFFFFF"/>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rgbClr val="FFFFFF"/>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rgbClr val="FFFFFF"/>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rgbClr val="FFFFFF"/>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rgbClr val="FFFFFF"/>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rgbClr val="FFFFFF"/>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t>‹#›</a:t>
            </a:fld>
            <a:endParaRPr lang="en-GB"/>
          </a:p>
        </p:txBody>
      </p:sp>
      <p:cxnSp>
        <p:nvCxnSpPr>
          <p:cNvPr id="36" name="Google Shape;36;p6"/>
          <p:cNvCxnSpPr/>
          <p:nvPr/>
        </p:nvCxnSpPr>
        <p:spPr>
          <a:xfrm rot="10800000" flipH="1">
            <a:off x="2553150" y="4079450"/>
            <a:ext cx="4037700" cy="8700"/>
          </a:xfrm>
          <a:prstGeom prst="straightConnector1">
            <a:avLst/>
          </a:prstGeom>
          <a:noFill/>
          <a:ln w="9525" cap="flat" cmpd="sng">
            <a:solidFill>
              <a:srgbClr val="FFC72C"/>
            </a:solidFill>
            <a:prstDash val="solid"/>
            <a:round/>
            <a:headEnd type="none" w="sm" len="sm"/>
            <a:tailEnd type="none" w="sm" len="sm"/>
          </a:ln>
        </p:spPr>
      </p:cxnSp>
      <p:sp>
        <p:nvSpPr>
          <p:cNvPr id="37" name="Google Shape;37;p6"/>
          <p:cNvSpPr/>
          <p:nvPr/>
        </p:nvSpPr>
        <p:spPr>
          <a:xfrm>
            <a:off x="0" y="0"/>
            <a:ext cx="9144000" cy="1029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8"/>
        <p:cNvGrpSpPr/>
        <p:nvPr/>
      </p:nvGrpSpPr>
      <p:grpSpPr>
        <a:xfrm>
          <a:off x="0" y="0"/>
          <a:ext cx="0" cy="0"/>
          <a:chOff x="0" y="0"/>
          <a:chExt cx="0" cy="0"/>
        </a:xfrm>
      </p:grpSpPr>
      <p:sp>
        <p:nvSpPr>
          <p:cNvPr id="39" name="Google Shape;39;p7"/>
          <p:cNvSpPr txBox="1">
            <a:spLocks noGrp="1"/>
          </p:cNvSpPr>
          <p:nvPr>
            <p:ph type="title"/>
          </p:nvPr>
        </p:nvSpPr>
        <p:spPr>
          <a:xfrm>
            <a:off x="311700" y="216425"/>
            <a:ext cx="8520600" cy="747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434343"/>
              </a:buClr>
              <a:buSzPts val="4000"/>
              <a:buNone/>
              <a:defRPr>
                <a:solidFill>
                  <a:srgbClr val="434343"/>
                </a:solidFill>
              </a:defRPr>
            </a:lvl1pPr>
            <a:lvl2pPr lvl="1" algn="l">
              <a:lnSpc>
                <a:spcPct val="100000"/>
              </a:lnSpc>
              <a:spcBef>
                <a:spcPts val="0"/>
              </a:spcBef>
              <a:spcAft>
                <a:spcPts val="0"/>
              </a:spcAft>
              <a:buClr>
                <a:srgbClr val="434343"/>
              </a:buClr>
              <a:buSzPts val="2400"/>
              <a:buNone/>
              <a:defRPr>
                <a:solidFill>
                  <a:srgbClr val="434343"/>
                </a:solidFill>
              </a:defRPr>
            </a:lvl2pPr>
            <a:lvl3pPr lvl="2" algn="l">
              <a:lnSpc>
                <a:spcPct val="100000"/>
              </a:lnSpc>
              <a:spcBef>
                <a:spcPts val="0"/>
              </a:spcBef>
              <a:spcAft>
                <a:spcPts val="0"/>
              </a:spcAft>
              <a:buClr>
                <a:srgbClr val="434343"/>
              </a:buClr>
              <a:buSzPts val="2400"/>
              <a:buNone/>
              <a:defRPr>
                <a:solidFill>
                  <a:srgbClr val="434343"/>
                </a:solidFill>
              </a:defRPr>
            </a:lvl3pPr>
            <a:lvl4pPr lvl="3" algn="l">
              <a:lnSpc>
                <a:spcPct val="100000"/>
              </a:lnSpc>
              <a:spcBef>
                <a:spcPts val="0"/>
              </a:spcBef>
              <a:spcAft>
                <a:spcPts val="0"/>
              </a:spcAft>
              <a:buClr>
                <a:srgbClr val="434343"/>
              </a:buClr>
              <a:buSzPts val="2400"/>
              <a:buNone/>
              <a:defRPr>
                <a:solidFill>
                  <a:srgbClr val="434343"/>
                </a:solidFill>
              </a:defRPr>
            </a:lvl4pPr>
            <a:lvl5pPr lvl="4" algn="l">
              <a:lnSpc>
                <a:spcPct val="100000"/>
              </a:lnSpc>
              <a:spcBef>
                <a:spcPts val="0"/>
              </a:spcBef>
              <a:spcAft>
                <a:spcPts val="0"/>
              </a:spcAft>
              <a:buClr>
                <a:srgbClr val="434343"/>
              </a:buClr>
              <a:buSzPts val="2400"/>
              <a:buNone/>
              <a:defRPr>
                <a:solidFill>
                  <a:srgbClr val="434343"/>
                </a:solidFill>
              </a:defRPr>
            </a:lvl5pPr>
            <a:lvl6pPr lvl="5" algn="l">
              <a:lnSpc>
                <a:spcPct val="100000"/>
              </a:lnSpc>
              <a:spcBef>
                <a:spcPts val="0"/>
              </a:spcBef>
              <a:spcAft>
                <a:spcPts val="0"/>
              </a:spcAft>
              <a:buClr>
                <a:srgbClr val="434343"/>
              </a:buClr>
              <a:buSzPts val="2400"/>
              <a:buNone/>
              <a:defRPr>
                <a:solidFill>
                  <a:srgbClr val="434343"/>
                </a:solidFill>
              </a:defRPr>
            </a:lvl6pPr>
            <a:lvl7pPr lvl="6" algn="l">
              <a:lnSpc>
                <a:spcPct val="100000"/>
              </a:lnSpc>
              <a:spcBef>
                <a:spcPts val="0"/>
              </a:spcBef>
              <a:spcAft>
                <a:spcPts val="0"/>
              </a:spcAft>
              <a:buClr>
                <a:srgbClr val="434343"/>
              </a:buClr>
              <a:buSzPts val="2400"/>
              <a:buNone/>
              <a:defRPr>
                <a:solidFill>
                  <a:srgbClr val="434343"/>
                </a:solidFill>
              </a:defRPr>
            </a:lvl7pPr>
            <a:lvl8pPr lvl="7" algn="l">
              <a:lnSpc>
                <a:spcPct val="100000"/>
              </a:lnSpc>
              <a:spcBef>
                <a:spcPts val="0"/>
              </a:spcBef>
              <a:spcAft>
                <a:spcPts val="0"/>
              </a:spcAft>
              <a:buClr>
                <a:srgbClr val="434343"/>
              </a:buClr>
              <a:buSzPts val="2400"/>
              <a:buNone/>
              <a:defRPr>
                <a:solidFill>
                  <a:srgbClr val="434343"/>
                </a:solidFill>
              </a:defRPr>
            </a:lvl8pPr>
            <a:lvl9pPr lvl="8" algn="l">
              <a:lnSpc>
                <a:spcPct val="100000"/>
              </a:lnSpc>
              <a:spcBef>
                <a:spcPts val="0"/>
              </a:spcBef>
              <a:spcAft>
                <a:spcPts val="0"/>
              </a:spcAft>
              <a:buClr>
                <a:srgbClr val="434343"/>
              </a:buClr>
              <a:buSzPts val="2400"/>
              <a:buNone/>
              <a:defRPr>
                <a:solidFill>
                  <a:srgbClr val="434343"/>
                </a:solidFill>
              </a:defRPr>
            </a:lvl9pPr>
          </a:lstStyle>
          <a:p>
            <a:endParaRPr/>
          </a:p>
        </p:txBody>
      </p:sp>
      <p:sp>
        <p:nvSpPr>
          <p:cNvPr id="40" name="Google Shape;40;p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41" name="Google Shape;41;p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t>‹#›</a:t>
            </a:fld>
            <a:endParaRPr lang="en-GB"/>
          </a:p>
        </p:txBody>
      </p:sp>
      <p:sp>
        <p:nvSpPr>
          <p:cNvPr id="42" name="Google Shape;42;p7"/>
          <p:cNvSpPr/>
          <p:nvPr/>
        </p:nvSpPr>
        <p:spPr>
          <a:xfrm>
            <a:off x="0" y="0"/>
            <a:ext cx="9144000" cy="1029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pic>
        <p:nvPicPr>
          <p:cNvPr id="43" name="Google Shape;43;p7"/>
          <p:cNvPicPr preferRelativeResize="0"/>
          <p:nvPr/>
        </p:nvPicPr>
        <p:blipFill rotWithShape="1">
          <a:blip r:embed="rId2"/>
          <a:srcRect/>
          <a:stretch>
            <a:fillRect/>
          </a:stretch>
        </p:blipFill>
        <p:spPr>
          <a:xfrm>
            <a:off x="181200" y="4743821"/>
            <a:ext cx="1460651" cy="232425"/>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wo Column" type="twoColTx">
  <p:cSld name="TITLE_AND_TWO_COLUMNS">
    <p:spTree>
      <p:nvGrpSpPr>
        <p:cNvPr id="1" name="Shape 44"/>
        <p:cNvGrpSpPr/>
        <p:nvPr/>
      </p:nvGrpSpPr>
      <p:grpSpPr>
        <a:xfrm>
          <a:off x="0" y="0"/>
          <a:ext cx="0" cy="0"/>
          <a:chOff x="0" y="0"/>
          <a:chExt cx="0" cy="0"/>
        </a:xfrm>
      </p:grpSpPr>
      <p:sp>
        <p:nvSpPr>
          <p:cNvPr id="45" name="Google Shape;45;p8"/>
          <p:cNvSpPr txBox="1">
            <a:spLocks noGrp="1"/>
          </p:cNvSpPr>
          <p:nvPr>
            <p:ph type="title"/>
          </p:nvPr>
        </p:nvSpPr>
        <p:spPr>
          <a:xfrm>
            <a:off x="311700" y="216425"/>
            <a:ext cx="8520600" cy="747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434343"/>
              </a:buClr>
              <a:buSzPts val="4000"/>
              <a:buNone/>
              <a:defRPr>
                <a:solidFill>
                  <a:srgbClr val="434343"/>
                </a:solidFill>
              </a:defRPr>
            </a:lvl1pPr>
            <a:lvl2pPr lvl="1" algn="l">
              <a:lnSpc>
                <a:spcPct val="100000"/>
              </a:lnSpc>
              <a:spcBef>
                <a:spcPts val="0"/>
              </a:spcBef>
              <a:spcAft>
                <a:spcPts val="0"/>
              </a:spcAft>
              <a:buClr>
                <a:srgbClr val="434343"/>
              </a:buClr>
              <a:buSzPts val="2400"/>
              <a:buNone/>
              <a:defRPr>
                <a:solidFill>
                  <a:srgbClr val="434343"/>
                </a:solidFill>
              </a:defRPr>
            </a:lvl2pPr>
            <a:lvl3pPr lvl="2" algn="l">
              <a:lnSpc>
                <a:spcPct val="100000"/>
              </a:lnSpc>
              <a:spcBef>
                <a:spcPts val="0"/>
              </a:spcBef>
              <a:spcAft>
                <a:spcPts val="0"/>
              </a:spcAft>
              <a:buClr>
                <a:srgbClr val="434343"/>
              </a:buClr>
              <a:buSzPts val="2400"/>
              <a:buNone/>
              <a:defRPr>
                <a:solidFill>
                  <a:srgbClr val="434343"/>
                </a:solidFill>
              </a:defRPr>
            </a:lvl3pPr>
            <a:lvl4pPr lvl="3" algn="l">
              <a:lnSpc>
                <a:spcPct val="100000"/>
              </a:lnSpc>
              <a:spcBef>
                <a:spcPts val="0"/>
              </a:spcBef>
              <a:spcAft>
                <a:spcPts val="0"/>
              </a:spcAft>
              <a:buClr>
                <a:srgbClr val="434343"/>
              </a:buClr>
              <a:buSzPts val="2400"/>
              <a:buNone/>
              <a:defRPr>
                <a:solidFill>
                  <a:srgbClr val="434343"/>
                </a:solidFill>
              </a:defRPr>
            </a:lvl4pPr>
            <a:lvl5pPr lvl="4" algn="l">
              <a:lnSpc>
                <a:spcPct val="100000"/>
              </a:lnSpc>
              <a:spcBef>
                <a:spcPts val="0"/>
              </a:spcBef>
              <a:spcAft>
                <a:spcPts val="0"/>
              </a:spcAft>
              <a:buClr>
                <a:srgbClr val="434343"/>
              </a:buClr>
              <a:buSzPts val="2400"/>
              <a:buNone/>
              <a:defRPr>
                <a:solidFill>
                  <a:srgbClr val="434343"/>
                </a:solidFill>
              </a:defRPr>
            </a:lvl5pPr>
            <a:lvl6pPr lvl="5" algn="l">
              <a:lnSpc>
                <a:spcPct val="100000"/>
              </a:lnSpc>
              <a:spcBef>
                <a:spcPts val="0"/>
              </a:spcBef>
              <a:spcAft>
                <a:spcPts val="0"/>
              </a:spcAft>
              <a:buClr>
                <a:srgbClr val="434343"/>
              </a:buClr>
              <a:buSzPts val="2400"/>
              <a:buNone/>
              <a:defRPr>
                <a:solidFill>
                  <a:srgbClr val="434343"/>
                </a:solidFill>
              </a:defRPr>
            </a:lvl6pPr>
            <a:lvl7pPr lvl="6" algn="l">
              <a:lnSpc>
                <a:spcPct val="100000"/>
              </a:lnSpc>
              <a:spcBef>
                <a:spcPts val="0"/>
              </a:spcBef>
              <a:spcAft>
                <a:spcPts val="0"/>
              </a:spcAft>
              <a:buClr>
                <a:srgbClr val="434343"/>
              </a:buClr>
              <a:buSzPts val="2400"/>
              <a:buNone/>
              <a:defRPr>
                <a:solidFill>
                  <a:srgbClr val="434343"/>
                </a:solidFill>
              </a:defRPr>
            </a:lvl7pPr>
            <a:lvl8pPr lvl="7" algn="l">
              <a:lnSpc>
                <a:spcPct val="100000"/>
              </a:lnSpc>
              <a:spcBef>
                <a:spcPts val="0"/>
              </a:spcBef>
              <a:spcAft>
                <a:spcPts val="0"/>
              </a:spcAft>
              <a:buClr>
                <a:srgbClr val="434343"/>
              </a:buClr>
              <a:buSzPts val="2400"/>
              <a:buNone/>
              <a:defRPr>
                <a:solidFill>
                  <a:srgbClr val="434343"/>
                </a:solidFill>
              </a:defRPr>
            </a:lvl8pPr>
            <a:lvl9pPr lvl="8" algn="l">
              <a:lnSpc>
                <a:spcPct val="100000"/>
              </a:lnSpc>
              <a:spcBef>
                <a:spcPts val="0"/>
              </a:spcBef>
              <a:spcAft>
                <a:spcPts val="0"/>
              </a:spcAft>
              <a:buClr>
                <a:srgbClr val="434343"/>
              </a:buClr>
              <a:buSzPts val="2400"/>
              <a:buNone/>
              <a:defRPr>
                <a:solidFill>
                  <a:srgbClr val="434343"/>
                </a:solidFill>
              </a:defRPr>
            </a:lvl9pPr>
          </a:lstStyle>
          <a:p>
            <a:endParaRPr/>
          </a:p>
        </p:txBody>
      </p:sp>
      <p:sp>
        <p:nvSpPr>
          <p:cNvPr id="46" name="Google Shape;46;p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Clr>
                <a:srgbClr val="434343"/>
              </a:buClr>
              <a:buSzPts val="1400"/>
              <a:buChar char="●"/>
              <a:defRPr sz="1400">
                <a:solidFill>
                  <a:srgbClr val="434343"/>
                </a:solidFill>
              </a:defRPr>
            </a:lvl1pPr>
            <a:lvl2pPr marL="914400" lvl="1" indent="-304800" algn="l">
              <a:lnSpc>
                <a:spcPct val="115000"/>
              </a:lnSpc>
              <a:spcBef>
                <a:spcPts val="0"/>
              </a:spcBef>
              <a:spcAft>
                <a:spcPts val="0"/>
              </a:spcAft>
              <a:buClr>
                <a:srgbClr val="434343"/>
              </a:buClr>
              <a:buSzPts val="1200"/>
              <a:buChar char="○"/>
              <a:defRPr sz="1200">
                <a:solidFill>
                  <a:srgbClr val="434343"/>
                </a:solidFill>
              </a:defRPr>
            </a:lvl2pPr>
            <a:lvl3pPr marL="1371600" lvl="2" indent="-304800" algn="l">
              <a:lnSpc>
                <a:spcPct val="115000"/>
              </a:lnSpc>
              <a:spcBef>
                <a:spcPts val="0"/>
              </a:spcBef>
              <a:spcAft>
                <a:spcPts val="0"/>
              </a:spcAft>
              <a:buClr>
                <a:srgbClr val="434343"/>
              </a:buClr>
              <a:buSzPts val="1200"/>
              <a:buChar char="■"/>
              <a:defRPr sz="1200">
                <a:solidFill>
                  <a:srgbClr val="434343"/>
                </a:solidFill>
              </a:defRPr>
            </a:lvl3pPr>
            <a:lvl4pPr marL="1828800" lvl="3" indent="-304800" algn="l">
              <a:lnSpc>
                <a:spcPct val="115000"/>
              </a:lnSpc>
              <a:spcBef>
                <a:spcPts val="0"/>
              </a:spcBef>
              <a:spcAft>
                <a:spcPts val="0"/>
              </a:spcAft>
              <a:buClr>
                <a:srgbClr val="434343"/>
              </a:buClr>
              <a:buSzPts val="1200"/>
              <a:buChar char="●"/>
              <a:defRPr sz="1200">
                <a:solidFill>
                  <a:srgbClr val="434343"/>
                </a:solidFill>
              </a:defRPr>
            </a:lvl4pPr>
            <a:lvl5pPr marL="2286000" lvl="4" indent="-304800" algn="l">
              <a:lnSpc>
                <a:spcPct val="115000"/>
              </a:lnSpc>
              <a:spcBef>
                <a:spcPts val="0"/>
              </a:spcBef>
              <a:spcAft>
                <a:spcPts val="0"/>
              </a:spcAft>
              <a:buClr>
                <a:srgbClr val="434343"/>
              </a:buClr>
              <a:buSzPts val="1200"/>
              <a:buChar char="○"/>
              <a:defRPr sz="1200">
                <a:solidFill>
                  <a:srgbClr val="434343"/>
                </a:solidFill>
              </a:defRPr>
            </a:lvl5pPr>
            <a:lvl6pPr marL="2743200" lvl="5" indent="-304800" algn="l">
              <a:lnSpc>
                <a:spcPct val="115000"/>
              </a:lnSpc>
              <a:spcBef>
                <a:spcPts val="0"/>
              </a:spcBef>
              <a:spcAft>
                <a:spcPts val="0"/>
              </a:spcAft>
              <a:buClr>
                <a:srgbClr val="434343"/>
              </a:buClr>
              <a:buSzPts val="1200"/>
              <a:buChar char="■"/>
              <a:defRPr sz="1200">
                <a:solidFill>
                  <a:srgbClr val="434343"/>
                </a:solidFill>
              </a:defRPr>
            </a:lvl6pPr>
            <a:lvl7pPr marL="3200400" lvl="6" indent="-304800" algn="l">
              <a:lnSpc>
                <a:spcPct val="115000"/>
              </a:lnSpc>
              <a:spcBef>
                <a:spcPts val="0"/>
              </a:spcBef>
              <a:spcAft>
                <a:spcPts val="0"/>
              </a:spcAft>
              <a:buClr>
                <a:srgbClr val="434343"/>
              </a:buClr>
              <a:buSzPts val="1200"/>
              <a:buChar char="●"/>
              <a:defRPr sz="1200">
                <a:solidFill>
                  <a:srgbClr val="434343"/>
                </a:solidFill>
              </a:defRPr>
            </a:lvl7pPr>
            <a:lvl8pPr marL="3657600" lvl="7" indent="-304800" algn="l">
              <a:lnSpc>
                <a:spcPct val="115000"/>
              </a:lnSpc>
              <a:spcBef>
                <a:spcPts val="0"/>
              </a:spcBef>
              <a:spcAft>
                <a:spcPts val="0"/>
              </a:spcAft>
              <a:buClr>
                <a:srgbClr val="434343"/>
              </a:buClr>
              <a:buSzPts val="1200"/>
              <a:buChar char="○"/>
              <a:defRPr sz="1200">
                <a:solidFill>
                  <a:srgbClr val="434343"/>
                </a:solidFill>
              </a:defRPr>
            </a:lvl8pPr>
            <a:lvl9pPr marL="4114800" lvl="8" indent="-304800" algn="l">
              <a:lnSpc>
                <a:spcPct val="115000"/>
              </a:lnSpc>
              <a:spcBef>
                <a:spcPts val="0"/>
              </a:spcBef>
              <a:spcAft>
                <a:spcPts val="0"/>
              </a:spcAft>
              <a:buClr>
                <a:srgbClr val="434343"/>
              </a:buClr>
              <a:buSzPts val="1200"/>
              <a:buChar char="■"/>
              <a:defRPr sz="1200">
                <a:solidFill>
                  <a:srgbClr val="434343"/>
                </a:solidFill>
              </a:defRPr>
            </a:lvl9pPr>
          </a:lstStyle>
          <a:p>
            <a:endParaRPr/>
          </a:p>
        </p:txBody>
      </p:sp>
      <p:sp>
        <p:nvSpPr>
          <p:cNvPr id="47" name="Google Shape;47;p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Clr>
                <a:srgbClr val="434343"/>
              </a:buClr>
              <a:buSzPts val="1400"/>
              <a:buChar char="●"/>
              <a:defRPr sz="1400">
                <a:solidFill>
                  <a:srgbClr val="434343"/>
                </a:solidFill>
              </a:defRPr>
            </a:lvl1pPr>
            <a:lvl2pPr marL="914400" lvl="1" indent="-304800" algn="l">
              <a:lnSpc>
                <a:spcPct val="115000"/>
              </a:lnSpc>
              <a:spcBef>
                <a:spcPts val="0"/>
              </a:spcBef>
              <a:spcAft>
                <a:spcPts val="0"/>
              </a:spcAft>
              <a:buClr>
                <a:srgbClr val="434343"/>
              </a:buClr>
              <a:buSzPts val="1200"/>
              <a:buChar char="○"/>
              <a:defRPr sz="1200">
                <a:solidFill>
                  <a:srgbClr val="434343"/>
                </a:solidFill>
              </a:defRPr>
            </a:lvl2pPr>
            <a:lvl3pPr marL="1371600" lvl="2" indent="-304800" algn="l">
              <a:lnSpc>
                <a:spcPct val="115000"/>
              </a:lnSpc>
              <a:spcBef>
                <a:spcPts val="0"/>
              </a:spcBef>
              <a:spcAft>
                <a:spcPts val="0"/>
              </a:spcAft>
              <a:buClr>
                <a:srgbClr val="434343"/>
              </a:buClr>
              <a:buSzPts val="1200"/>
              <a:buChar char="■"/>
              <a:defRPr sz="1200">
                <a:solidFill>
                  <a:srgbClr val="434343"/>
                </a:solidFill>
              </a:defRPr>
            </a:lvl3pPr>
            <a:lvl4pPr marL="1828800" lvl="3" indent="-304800" algn="l">
              <a:lnSpc>
                <a:spcPct val="115000"/>
              </a:lnSpc>
              <a:spcBef>
                <a:spcPts val="0"/>
              </a:spcBef>
              <a:spcAft>
                <a:spcPts val="0"/>
              </a:spcAft>
              <a:buClr>
                <a:srgbClr val="434343"/>
              </a:buClr>
              <a:buSzPts val="1200"/>
              <a:buChar char="●"/>
              <a:defRPr sz="1200">
                <a:solidFill>
                  <a:srgbClr val="434343"/>
                </a:solidFill>
              </a:defRPr>
            </a:lvl4pPr>
            <a:lvl5pPr marL="2286000" lvl="4" indent="-304800" algn="l">
              <a:lnSpc>
                <a:spcPct val="115000"/>
              </a:lnSpc>
              <a:spcBef>
                <a:spcPts val="0"/>
              </a:spcBef>
              <a:spcAft>
                <a:spcPts val="0"/>
              </a:spcAft>
              <a:buClr>
                <a:srgbClr val="434343"/>
              </a:buClr>
              <a:buSzPts val="1200"/>
              <a:buChar char="○"/>
              <a:defRPr sz="1200">
                <a:solidFill>
                  <a:srgbClr val="434343"/>
                </a:solidFill>
              </a:defRPr>
            </a:lvl5pPr>
            <a:lvl6pPr marL="2743200" lvl="5" indent="-304800" algn="l">
              <a:lnSpc>
                <a:spcPct val="115000"/>
              </a:lnSpc>
              <a:spcBef>
                <a:spcPts val="0"/>
              </a:spcBef>
              <a:spcAft>
                <a:spcPts val="0"/>
              </a:spcAft>
              <a:buClr>
                <a:srgbClr val="434343"/>
              </a:buClr>
              <a:buSzPts val="1200"/>
              <a:buChar char="■"/>
              <a:defRPr sz="1200">
                <a:solidFill>
                  <a:srgbClr val="434343"/>
                </a:solidFill>
              </a:defRPr>
            </a:lvl6pPr>
            <a:lvl7pPr marL="3200400" lvl="6" indent="-304800" algn="l">
              <a:lnSpc>
                <a:spcPct val="115000"/>
              </a:lnSpc>
              <a:spcBef>
                <a:spcPts val="0"/>
              </a:spcBef>
              <a:spcAft>
                <a:spcPts val="0"/>
              </a:spcAft>
              <a:buClr>
                <a:srgbClr val="434343"/>
              </a:buClr>
              <a:buSzPts val="1200"/>
              <a:buChar char="●"/>
              <a:defRPr sz="1200">
                <a:solidFill>
                  <a:srgbClr val="434343"/>
                </a:solidFill>
              </a:defRPr>
            </a:lvl7pPr>
            <a:lvl8pPr marL="3657600" lvl="7" indent="-304800" algn="l">
              <a:lnSpc>
                <a:spcPct val="115000"/>
              </a:lnSpc>
              <a:spcBef>
                <a:spcPts val="0"/>
              </a:spcBef>
              <a:spcAft>
                <a:spcPts val="0"/>
              </a:spcAft>
              <a:buClr>
                <a:srgbClr val="434343"/>
              </a:buClr>
              <a:buSzPts val="1200"/>
              <a:buChar char="○"/>
              <a:defRPr sz="1200">
                <a:solidFill>
                  <a:srgbClr val="434343"/>
                </a:solidFill>
              </a:defRPr>
            </a:lvl8pPr>
            <a:lvl9pPr marL="4114800" lvl="8" indent="-304800" algn="l">
              <a:lnSpc>
                <a:spcPct val="115000"/>
              </a:lnSpc>
              <a:spcBef>
                <a:spcPts val="0"/>
              </a:spcBef>
              <a:spcAft>
                <a:spcPts val="0"/>
              </a:spcAft>
              <a:buClr>
                <a:srgbClr val="434343"/>
              </a:buClr>
              <a:buSzPts val="1200"/>
              <a:buChar char="■"/>
              <a:defRPr sz="1200">
                <a:solidFill>
                  <a:srgbClr val="434343"/>
                </a:solidFill>
              </a:defRPr>
            </a:lvl9pPr>
          </a:lstStyle>
          <a:p>
            <a:endParaRPr/>
          </a:p>
        </p:txBody>
      </p:sp>
      <p:sp>
        <p:nvSpPr>
          <p:cNvPr id="48" name="Google Shape;48;p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t>‹#›</a:t>
            </a:fld>
            <a:endParaRPr lang="en-GB"/>
          </a:p>
        </p:txBody>
      </p:sp>
      <p:sp>
        <p:nvSpPr>
          <p:cNvPr id="49" name="Google Shape;49;p8"/>
          <p:cNvSpPr/>
          <p:nvPr/>
        </p:nvSpPr>
        <p:spPr>
          <a:xfrm>
            <a:off x="0" y="0"/>
            <a:ext cx="9144000" cy="1029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pic>
        <p:nvPicPr>
          <p:cNvPr id="50" name="Google Shape;50;p8"/>
          <p:cNvPicPr preferRelativeResize="0"/>
          <p:nvPr/>
        </p:nvPicPr>
        <p:blipFill rotWithShape="1">
          <a:blip r:embed="rId2"/>
          <a:srcRect/>
          <a:stretch>
            <a:fillRect/>
          </a:stretch>
        </p:blipFill>
        <p:spPr>
          <a:xfrm>
            <a:off x="181200" y="4743821"/>
            <a:ext cx="1460651" cy="232425"/>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1"/>
        <p:cNvGrpSpPr/>
        <p:nvPr/>
      </p:nvGrpSpPr>
      <p:grpSpPr>
        <a:xfrm>
          <a:off x="0" y="0"/>
          <a:ext cx="0" cy="0"/>
          <a:chOff x="0" y="0"/>
          <a:chExt cx="0" cy="0"/>
        </a:xfrm>
      </p:grpSpPr>
      <p:sp>
        <p:nvSpPr>
          <p:cNvPr id="52" name="Google Shape;52;p9"/>
          <p:cNvSpPr txBox="1">
            <a:spLocks noGrp="1"/>
          </p:cNvSpPr>
          <p:nvPr>
            <p:ph type="title"/>
          </p:nvPr>
        </p:nvSpPr>
        <p:spPr>
          <a:xfrm>
            <a:off x="311700" y="216425"/>
            <a:ext cx="8520600" cy="747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434343"/>
              </a:buClr>
              <a:buSzPts val="4000"/>
              <a:buNone/>
              <a:defRPr>
                <a:solidFill>
                  <a:srgbClr val="434343"/>
                </a:solidFill>
              </a:defRPr>
            </a:lvl1pPr>
            <a:lvl2pPr lvl="1" algn="l">
              <a:lnSpc>
                <a:spcPct val="100000"/>
              </a:lnSpc>
              <a:spcBef>
                <a:spcPts val="0"/>
              </a:spcBef>
              <a:spcAft>
                <a:spcPts val="0"/>
              </a:spcAft>
              <a:buClr>
                <a:srgbClr val="434343"/>
              </a:buClr>
              <a:buSzPts val="2400"/>
              <a:buNone/>
              <a:defRPr>
                <a:solidFill>
                  <a:srgbClr val="434343"/>
                </a:solidFill>
              </a:defRPr>
            </a:lvl2pPr>
            <a:lvl3pPr lvl="2" algn="l">
              <a:lnSpc>
                <a:spcPct val="100000"/>
              </a:lnSpc>
              <a:spcBef>
                <a:spcPts val="0"/>
              </a:spcBef>
              <a:spcAft>
                <a:spcPts val="0"/>
              </a:spcAft>
              <a:buClr>
                <a:srgbClr val="434343"/>
              </a:buClr>
              <a:buSzPts val="2400"/>
              <a:buNone/>
              <a:defRPr>
                <a:solidFill>
                  <a:srgbClr val="434343"/>
                </a:solidFill>
              </a:defRPr>
            </a:lvl3pPr>
            <a:lvl4pPr lvl="3" algn="l">
              <a:lnSpc>
                <a:spcPct val="100000"/>
              </a:lnSpc>
              <a:spcBef>
                <a:spcPts val="0"/>
              </a:spcBef>
              <a:spcAft>
                <a:spcPts val="0"/>
              </a:spcAft>
              <a:buClr>
                <a:srgbClr val="434343"/>
              </a:buClr>
              <a:buSzPts val="2400"/>
              <a:buNone/>
              <a:defRPr>
                <a:solidFill>
                  <a:srgbClr val="434343"/>
                </a:solidFill>
              </a:defRPr>
            </a:lvl4pPr>
            <a:lvl5pPr lvl="4" algn="l">
              <a:lnSpc>
                <a:spcPct val="100000"/>
              </a:lnSpc>
              <a:spcBef>
                <a:spcPts val="0"/>
              </a:spcBef>
              <a:spcAft>
                <a:spcPts val="0"/>
              </a:spcAft>
              <a:buClr>
                <a:srgbClr val="434343"/>
              </a:buClr>
              <a:buSzPts val="2400"/>
              <a:buNone/>
              <a:defRPr>
                <a:solidFill>
                  <a:srgbClr val="434343"/>
                </a:solidFill>
              </a:defRPr>
            </a:lvl5pPr>
            <a:lvl6pPr lvl="5" algn="l">
              <a:lnSpc>
                <a:spcPct val="100000"/>
              </a:lnSpc>
              <a:spcBef>
                <a:spcPts val="0"/>
              </a:spcBef>
              <a:spcAft>
                <a:spcPts val="0"/>
              </a:spcAft>
              <a:buClr>
                <a:srgbClr val="434343"/>
              </a:buClr>
              <a:buSzPts val="2400"/>
              <a:buNone/>
              <a:defRPr>
                <a:solidFill>
                  <a:srgbClr val="434343"/>
                </a:solidFill>
              </a:defRPr>
            </a:lvl6pPr>
            <a:lvl7pPr lvl="6" algn="l">
              <a:lnSpc>
                <a:spcPct val="100000"/>
              </a:lnSpc>
              <a:spcBef>
                <a:spcPts val="0"/>
              </a:spcBef>
              <a:spcAft>
                <a:spcPts val="0"/>
              </a:spcAft>
              <a:buClr>
                <a:srgbClr val="434343"/>
              </a:buClr>
              <a:buSzPts val="2400"/>
              <a:buNone/>
              <a:defRPr>
                <a:solidFill>
                  <a:srgbClr val="434343"/>
                </a:solidFill>
              </a:defRPr>
            </a:lvl7pPr>
            <a:lvl8pPr lvl="7" algn="l">
              <a:lnSpc>
                <a:spcPct val="100000"/>
              </a:lnSpc>
              <a:spcBef>
                <a:spcPts val="0"/>
              </a:spcBef>
              <a:spcAft>
                <a:spcPts val="0"/>
              </a:spcAft>
              <a:buClr>
                <a:srgbClr val="434343"/>
              </a:buClr>
              <a:buSzPts val="2400"/>
              <a:buNone/>
              <a:defRPr>
                <a:solidFill>
                  <a:srgbClr val="434343"/>
                </a:solidFill>
              </a:defRPr>
            </a:lvl8pPr>
            <a:lvl9pPr lvl="8" algn="l">
              <a:lnSpc>
                <a:spcPct val="100000"/>
              </a:lnSpc>
              <a:spcBef>
                <a:spcPts val="0"/>
              </a:spcBef>
              <a:spcAft>
                <a:spcPts val="0"/>
              </a:spcAft>
              <a:buClr>
                <a:srgbClr val="434343"/>
              </a:buClr>
              <a:buSzPts val="2400"/>
              <a:buNone/>
              <a:defRPr>
                <a:solidFill>
                  <a:srgbClr val="434343"/>
                </a:solidFill>
              </a:defRPr>
            </a:lvl9pPr>
          </a:lstStyle>
          <a:p>
            <a:endParaRPr/>
          </a:p>
        </p:txBody>
      </p:sp>
      <p:sp>
        <p:nvSpPr>
          <p:cNvPr id="53" name="Google Shape;53;p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t>‹#›</a:t>
            </a:fld>
            <a:endParaRPr lang="en-GB"/>
          </a:p>
        </p:txBody>
      </p:sp>
      <p:pic>
        <p:nvPicPr>
          <p:cNvPr id="54" name="Google Shape;54;p9"/>
          <p:cNvPicPr preferRelativeResize="0"/>
          <p:nvPr/>
        </p:nvPicPr>
        <p:blipFill rotWithShape="1">
          <a:blip r:embed="rId2"/>
          <a:srcRect/>
          <a:stretch>
            <a:fillRect/>
          </a:stretch>
        </p:blipFill>
        <p:spPr>
          <a:xfrm>
            <a:off x="181200" y="4743821"/>
            <a:ext cx="1460651" cy="232425"/>
          </a:xfrm>
          <a:prstGeom prst="rect">
            <a:avLst/>
          </a:prstGeom>
          <a:noFill/>
          <a:ln>
            <a:noFill/>
          </a:ln>
        </p:spPr>
      </p:pic>
      <p:sp>
        <p:nvSpPr>
          <p:cNvPr id="55" name="Google Shape;55;p9"/>
          <p:cNvSpPr/>
          <p:nvPr/>
        </p:nvSpPr>
        <p:spPr>
          <a:xfrm>
            <a:off x="0" y="0"/>
            <a:ext cx="9144000" cy="1029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Accent Highlight">
  <p:cSld name="SECTION_HEADER_2">
    <p:bg>
      <p:bgPr>
        <a:blipFill>
          <a:blip r:embed="rId2"/>
          <a:stretch>
            <a:fillRect/>
          </a:stretch>
        </a:blipFill>
        <a:effectLst/>
      </p:bgPr>
    </p:bg>
    <p:spTree>
      <p:nvGrpSpPr>
        <p:cNvPr id="1" name="Shape 56"/>
        <p:cNvGrpSpPr/>
        <p:nvPr/>
      </p:nvGrpSpPr>
      <p:grpSpPr>
        <a:xfrm>
          <a:off x="0" y="0"/>
          <a:ext cx="0" cy="0"/>
          <a:chOff x="0" y="0"/>
          <a:chExt cx="0" cy="0"/>
        </a:xfrm>
      </p:grpSpPr>
      <p:sp>
        <p:nvSpPr>
          <p:cNvPr id="57" name="Google Shape;57;p10"/>
          <p:cNvSpPr/>
          <p:nvPr/>
        </p:nvSpPr>
        <p:spPr>
          <a:xfrm>
            <a:off x="-12" y="0"/>
            <a:ext cx="9144000" cy="5143500"/>
          </a:xfrm>
          <a:prstGeom prst="rect">
            <a:avLst/>
          </a:prstGeom>
          <a:solidFill>
            <a:srgbClr val="0A3799">
              <a:alpha val="5725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58" name="Google Shape;58;p10"/>
          <p:cNvSpPr txBox="1">
            <a:spLocks noGrp="1"/>
          </p:cNvSpPr>
          <p:nvPr>
            <p:ph type="sldNum" idx="12"/>
          </p:nvPr>
        </p:nvSpPr>
        <p:spPr>
          <a:xfrm>
            <a:off x="8463883" y="4635442"/>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rgbClr val="FFFFFF"/>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rgbClr val="FFFFFF"/>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rgbClr val="FFFFFF"/>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rgbClr val="FFFFFF"/>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rgbClr val="FFFFFF"/>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rgbClr val="FFFFFF"/>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rgbClr val="FFFFFF"/>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rgbClr val="FFFFFF"/>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rgbClr val="FFFFFF"/>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t>‹#›</a:t>
            </a:fld>
            <a:endParaRPr lang="en-GB"/>
          </a:p>
        </p:txBody>
      </p:sp>
      <p:sp>
        <p:nvSpPr>
          <p:cNvPr id="59" name="Google Shape;59;p10"/>
          <p:cNvSpPr/>
          <p:nvPr/>
        </p:nvSpPr>
        <p:spPr>
          <a:xfrm>
            <a:off x="0" y="0"/>
            <a:ext cx="4314600" cy="5143500"/>
          </a:xfrm>
          <a:prstGeom prst="rect">
            <a:avLst/>
          </a:prstGeom>
          <a:solidFill>
            <a:srgbClr val="FFC72C"/>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panose="020B0604020202020204"/>
              <a:buNone/>
            </a:pPr>
            <a:endParaRPr sz="3600" b="1"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pic>
        <p:nvPicPr>
          <p:cNvPr id="60" name="Google Shape;60;p10"/>
          <p:cNvPicPr preferRelativeResize="0"/>
          <p:nvPr/>
        </p:nvPicPr>
        <p:blipFill rotWithShape="1">
          <a:blip r:embed="rId3"/>
          <a:srcRect/>
          <a:stretch>
            <a:fillRect/>
          </a:stretch>
        </p:blipFill>
        <p:spPr>
          <a:xfrm>
            <a:off x="181200" y="4743821"/>
            <a:ext cx="1460651" cy="232425"/>
          </a:xfrm>
          <a:prstGeom prst="rect">
            <a:avLst/>
          </a:prstGeom>
          <a:noFill/>
          <a:ln>
            <a:noFill/>
          </a:ln>
        </p:spPr>
      </p:pic>
      <p:sp>
        <p:nvSpPr>
          <p:cNvPr id="61" name="Google Shape;61;p10"/>
          <p:cNvSpPr txBox="1">
            <a:spLocks noGrp="1"/>
          </p:cNvSpPr>
          <p:nvPr>
            <p:ph type="title"/>
          </p:nvPr>
        </p:nvSpPr>
        <p:spPr>
          <a:xfrm>
            <a:off x="199375" y="205750"/>
            <a:ext cx="3934800" cy="4429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FFFFFF"/>
              </a:buClr>
              <a:buSzPts val="3600"/>
              <a:buNone/>
              <a:defRPr sz="3600" b="1">
                <a:solidFill>
                  <a:srgbClr val="FFFFFF"/>
                </a:solidFill>
              </a:defRPr>
            </a:lvl1pPr>
            <a:lvl2pPr lvl="1" algn="ctr">
              <a:lnSpc>
                <a:spcPct val="100000"/>
              </a:lnSpc>
              <a:spcBef>
                <a:spcPts val="0"/>
              </a:spcBef>
              <a:spcAft>
                <a:spcPts val="0"/>
              </a:spcAft>
              <a:buClr>
                <a:srgbClr val="FFFFFF"/>
              </a:buClr>
              <a:buSzPts val="3600"/>
              <a:buNone/>
              <a:defRPr sz="3600" b="1">
                <a:solidFill>
                  <a:srgbClr val="FFFFFF"/>
                </a:solidFill>
              </a:defRPr>
            </a:lvl2pPr>
            <a:lvl3pPr lvl="2" algn="ctr">
              <a:lnSpc>
                <a:spcPct val="100000"/>
              </a:lnSpc>
              <a:spcBef>
                <a:spcPts val="0"/>
              </a:spcBef>
              <a:spcAft>
                <a:spcPts val="0"/>
              </a:spcAft>
              <a:buClr>
                <a:srgbClr val="FFFFFF"/>
              </a:buClr>
              <a:buSzPts val="3600"/>
              <a:buNone/>
              <a:defRPr sz="3600" b="1">
                <a:solidFill>
                  <a:srgbClr val="FFFFFF"/>
                </a:solidFill>
              </a:defRPr>
            </a:lvl3pPr>
            <a:lvl4pPr lvl="3" algn="ctr">
              <a:lnSpc>
                <a:spcPct val="100000"/>
              </a:lnSpc>
              <a:spcBef>
                <a:spcPts val="0"/>
              </a:spcBef>
              <a:spcAft>
                <a:spcPts val="0"/>
              </a:spcAft>
              <a:buClr>
                <a:srgbClr val="FFFFFF"/>
              </a:buClr>
              <a:buSzPts val="3600"/>
              <a:buNone/>
              <a:defRPr sz="3600" b="1">
                <a:solidFill>
                  <a:srgbClr val="FFFFFF"/>
                </a:solidFill>
              </a:defRPr>
            </a:lvl4pPr>
            <a:lvl5pPr lvl="4" algn="ctr">
              <a:lnSpc>
                <a:spcPct val="100000"/>
              </a:lnSpc>
              <a:spcBef>
                <a:spcPts val="0"/>
              </a:spcBef>
              <a:spcAft>
                <a:spcPts val="0"/>
              </a:spcAft>
              <a:buClr>
                <a:srgbClr val="FFFFFF"/>
              </a:buClr>
              <a:buSzPts val="3600"/>
              <a:buNone/>
              <a:defRPr sz="3600" b="1">
                <a:solidFill>
                  <a:srgbClr val="FFFFFF"/>
                </a:solidFill>
              </a:defRPr>
            </a:lvl5pPr>
            <a:lvl6pPr lvl="5" algn="ctr">
              <a:lnSpc>
                <a:spcPct val="100000"/>
              </a:lnSpc>
              <a:spcBef>
                <a:spcPts val="0"/>
              </a:spcBef>
              <a:spcAft>
                <a:spcPts val="0"/>
              </a:spcAft>
              <a:buClr>
                <a:srgbClr val="FFFFFF"/>
              </a:buClr>
              <a:buSzPts val="3600"/>
              <a:buNone/>
              <a:defRPr sz="3600" b="1">
                <a:solidFill>
                  <a:srgbClr val="FFFFFF"/>
                </a:solidFill>
              </a:defRPr>
            </a:lvl6pPr>
            <a:lvl7pPr lvl="6" algn="ctr">
              <a:lnSpc>
                <a:spcPct val="100000"/>
              </a:lnSpc>
              <a:spcBef>
                <a:spcPts val="0"/>
              </a:spcBef>
              <a:spcAft>
                <a:spcPts val="0"/>
              </a:spcAft>
              <a:buClr>
                <a:srgbClr val="FFFFFF"/>
              </a:buClr>
              <a:buSzPts val="3600"/>
              <a:buNone/>
              <a:defRPr sz="3600" b="1">
                <a:solidFill>
                  <a:srgbClr val="FFFFFF"/>
                </a:solidFill>
              </a:defRPr>
            </a:lvl7pPr>
            <a:lvl8pPr lvl="7" algn="ctr">
              <a:lnSpc>
                <a:spcPct val="100000"/>
              </a:lnSpc>
              <a:spcBef>
                <a:spcPts val="0"/>
              </a:spcBef>
              <a:spcAft>
                <a:spcPts val="0"/>
              </a:spcAft>
              <a:buClr>
                <a:srgbClr val="FFFFFF"/>
              </a:buClr>
              <a:buSzPts val="3600"/>
              <a:buNone/>
              <a:defRPr sz="3600" b="1">
                <a:solidFill>
                  <a:srgbClr val="FFFFFF"/>
                </a:solidFill>
              </a:defRPr>
            </a:lvl8pPr>
            <a:lvl9pPr lvl="8" algn="ctr">
              <a:lnSpc>
                <a:spcPct val="100000"/>
              </a:lnSpc>
              <a:spcBef>
                <a:spcPts val="0"/>
              </a:spcBef>
              <a:spcAft>
                <a:spcPts val="0"/>
              </a:spcAft>
              <a:buClr>
                <a:srgbClr val="FFFFFF"/>
              </a:buClr>
              <a:buSzPts val="3600"/>
              <a:buNone/>
              <a:defRPr sz="3600" b="1">
                <a:solidFill>
                  <a:srgbClr val="FFFFFF"/>
                </a:solidFil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ustom Layout 1 1 1">
  <p:cSld name="CUSTOM_5_1">
    <p:spTree>
      <p:nvGrpSpPr>
        <p:cNvPr id="1" name="Shape 62"/>
        <p:cNvGrpSpPr/>
        <p:nvPr/>
      </p:nvGrpSpPr>
      <p:grpSpPr>
        <a:xfrm>
          <a:off x="0" y="0"/>
          <a:ext cx="0" cy="0"/>
          <a:chOff x="0" y="0"/>
          <a:chExt cx="0" cy="0"/>
        </a:xfrm>
      </p:grpSpPr>
      <p:pic>
        <p:nvPicPr>
          <p:cNvPr id="63" name="Google Shape;63;p11"/>
          <p:cNvPicPr preferRelativeResize="0"/>
          <p:nvPr/>
        </p:nvPicPr>
        <p:blipFill rotWithShape="1">
          <a:blip r:embed="rId2">
            <a:alphaModFix amt="88000"/>
          </a:blip>
          <a:srcRect l="47512"/>
          <a:stretch>
            <a:fillRect/>
          </a:stretch>
        </p:blipFill>
        <p:spPr>
          <a:xfrm>
            <a:off x="-2" y="0"/>
            <a:ext cx="4795254" cy="5143500"/>
          </a:xfrm>
          <a:prstGeom prst="rect">
            <a:avLst/>
          </a:prstGeom>
          <a:noFill/>
          <a:ln>
            <a:noFill/>
          </a:ln>
        </p:spPr>
      </p:pic>
      <p:sp>
        <p:nvSpPr>
          <p:cNvPr id="64" name="Google Shape;64;p11"/>
          <p:cNvSpPr/>
          <p:nvPr/>
        </p:nvSpPr>
        <p:spPr>
          <a:xfrm>
            <a:off x="4829400" y="0"/>
            <a:ext cx="4314600" cy="5143500"/>
          </a:xfrm>
          <a:prstGeom prst="rect">
            <a:avLst/>
          </a:prstGeom>
          <a:gradFill>
            <a:gsLst>
              <a:gs pos="0">
                <a:srgbClr val="0A3799"/>
              </a:gs>
              <a:gs pos="100000">
                <a:srgbClr val="0A3799"/>
              </a:gs>
            </a:gsLst>
            <a:lin ang="0"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panose="020B0604020202020204"/>
              <a:buNone/>
            </a:pPr>
            <a:endParaRPr sz="3600" b="1"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65" name="Google Shape;65;p11"/>
          <p:cNvSpPr txBox="1">
            <a:spLocks noGrp="1"/>
          </p:cNvSpPr>
          <p:nvPr>
            <p:ph type="title"/>
          </p:nvPr>
        </p:nvSpPr>
        <p:spPr>
          <a:xfrm>
            <a:off x="5028775" y="205750"/>
            <a:ext cx="3934800" cy="4770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FFFFFF"/>
              </a:buClr>
              <a:buSzPts val="3600"/>
              <a:buNone/>
              <a:defRPr sz="3600" b="1">
                <a:solidFill>
                  <a:srgbClr val="FFFFFF"/>
                </a:solidFill>
              </a:defRPr>
            </a:lvl1pPr>
            <a:lvl2pPr lvl="1" algn="ctr">
              <a:lnSpc>
                <a:spcPct val="100000"/>
              </a:lnSpc>
              <a:spcBef>
                <a:spcPts val="0"/>
              </a:spcBef>
              <a:spcAft>
                <a:spcPts val="0"/>
              </a:spcAft>
              <a:buClr>
                <a:srgbClr val="FFFFFF"/>
              </a:buClr>
              <a:buSzPts val="3600"/>
              <a:buNone/>
              <a:defRPr sz="3600" b="1">
                <a:solidFill>
                  <a:srgbClr val="FFFFFF"/>
                </a:solidFill>
              </a:defRPr>
            </a:lvl2pPr>
            <a:lvl3pPr lvl="2" algn="ctr">
              <a:lnSpc>
                <a:spcPct val="100000"/>
              </a:lnSpc>
              <a:spcBef>
                <a:spcPts val="0"/>
              </a:spcBef>
              <a:spcAft>
                <a:spcPts val="0"/>
              </a:spcAft>
              <a:buClr>
                <a:srgbClr val="FFFFFF"/>
              </a:buClr>
              <a:buSzPts val="3600"/>
              <a:buNone/>
              <a:defRPr sz="3600" b="1">
                <a:solidFill>
                  <a:srgbClr val="FFFFFF"/>
                </a:solidFill>
              </a:defRPr>
            </a:lvl3pPr>
            <a:lvl4pPr lvl="3" algn="ctr">
              <a:lnSpc>
                <a:spcPct val="100000"/>
              </a:lnSpc>
              <a:spcBef>
                <a:spcPts val="0"/>
              </a:spcBef>
              <a:spcAft>
                <a:spcPts val="0"/>
              </a:spcAft>
              <a:buClr>
                <a:srgbClr val="FFFFFF"/>
              </a:buClr>
              <a:buSzPts val="3600"/>
              <a:buNone/>
              <a:defRPr sz="3600" b="1">
                <a:solidFill>
                  <a:srgbClr val="FFFFFF"/>
                </a:solidFill>
              </a:defRPr>
            </a:lvl4pPr>
            <a:lvl5pPr lvl="4" algn="ctr">
              <a:lnSpc>
                <a:spcPct val="100000"/>
              </a:lnSpc>
              <a:spcBef>
                <a:spcPts val="0"/>
              </a:spcBef>
              <a:spcAft>
                <a:spcPts val="0"/>
              </a:spcAft>
              <a:buClr>
                <a:srgbClr val="FFFFFF"/>
              </a:buClr>
              <a:buSzPts val="3600"/>
              <a:buNone/>
              <a:defRPr sz="3600" b="1">
                <a:solidFill>
                  <a:srgbClr val="FFFFFF"/>
                </a:solidFill>
              </a:defRPr>
            </a:lvl5pPr>
            <a:lvl6pPr lvl="5" algn="ctr">
              <a:lnSpc>
                <a:spcPct val="100000"/>
              </a:lnSpc>
              <a:spcBef>
                <a:spcPts val="0"/>
              </a:spcBef>
              <a:spcAft>
                <a:spcPts val="0"/>
              </a:spcAft>
              <a:buClr>
                <a:srgbClr val="FFFFFF"/>
              </a:buClr>
              <a:buSzPts val="3600"/>
              <a:buNone/>
              <a:defRPr sz="3600" b="1">
                <a:solidFill>
                  <a:srgbClr val="FFFFFF"/>
                </a:solidFill>
              </a:defRPr>
            </a:lvl6pPr>
            <a:lvl7pPr lvl="6" algn="ctr">
              <a:lnSpc>
                <a:spcPct val="100000"/>
              </a:lnSpc>
              <a:spcBef>
                <a:spcPts val="0"/>
              </a:spcBef>
              <a:spcAft>
                <a:spcPts val="0"/>
              </a:spcAft>
              <a:buClr>
                <a:srgbClr val="FFFFFF"/>
              </a:buClr>
              <a:buSzPts val="3600"/>
              <a:buNone/>
              <a:defRPr sz="3600" b="1">
                <a:solidFill>
                  <a:srgbClr val="FFFFFF"/>
                </a:solidFill>
              </a:defRPr>
            </a:lvl7pPr>
            <a:lvl8pPr lvl="7" algn="ctr">
              <a:lnSpc>
                <a:spcPct val="100000"/>
              </a:lnSpc>
              <a:spcBef>
                <a:spcPts val="0"/>
              </a:spcBef>
              <a:spcAft>
                <a:spcPts val="0"/>
              </a:spcAft>
              <a:buClr>
                <a:srgbClr val="FFFFFF"/>
              </a:buClr>
              <a:buSzPts val="3600"/>
              <a:buNone/>
              <a:defRPr sz="3600" b="1">
                <a:solidFill>
                  <a:srgbClr val="FFFFFF"/>
                </a:solidFill>
              </a:defRPr>
            </a:lvl8pPr>
            <a:lvl9pPr lvl="8" algn="ctr">
              <a:lnSpc>
                <a:spcPct val="100000"/>
              </a:lnSpc>
              <a:spcBef>
                <a:spcPts val="0"/>
              </a:spcBef>
              <a:spcAft>
                <a:spcPts val="0"/>
              </a:spcAft>
              <a:buClr>
                <a:srgbClr val="FFFFFF"/>
              </a:buClr>
              <a:buSzPts val="3600"/>
              <a:buNone/>
              <a:defRPr sz="3600" b="1">
                <a:solidFill>
                  <a:srgbClr val="FFFFFF"/>
                </a:solidFill>
              </a:defRPr>
            </a:lvl9pPr>
          </a:lstStyle>
          <a:p>
            <a:endParaRPr/>
          </a:p>
        </p:txBody>
      </p:sp>
      <p:pic>
        <p:nvPicPr>
          <p:cNvPr id="66" name="Google Shape;66;p11"/>
          <p:cNvPicPr preferRelativeResize="0"/>
          <p:nvPr/>
        </p:nvPicPr>
        <p:blipFill rotWithShape="1">
          <a:blip r:embed="rId3"/>
          <a:srcRect/>
          <a:stretch>
            <a:fillRect/>
          </a:stretch>
        </p:blipFill>
        <p:spPr>
          <a:xfrm>
            <a:off x="181200" y="4743821"/>
            <a:ext cx="1460651" cy="232425"/>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Accent Highlight 1">
  <p:cSld name="SECTION_HEADER_2_1">
    <p:bg>
      <p:bgPr>
        <a:blipFill>
          <a:blip r:embed="rId2"/>
          <a:stretch>
            <a:fillRect/>
          </a:stretch>
        </a:blipFill>
        <a:effectLst/>
      </p:bgPr>
    </p:bg>
    <p:spTree>
      <p:nvGrpSpPr>
        <p:cNvPr id="1" name="Shape 67"/>
        <p:cNvGrpSpPr/>
        <p:nvPr/>
      </p:nvGrpSpPr>
      <p:grpSpPr>
        <a:xfrm>
          <a:off x="0" y="0"/>
          <a:ext cx="0" cy="0"/>
          <a:chOff x="0" y="0"/>
          <a:chExt cx="0" cy="0"/>
        </a:xfrm>
      </p:grpSpPr>
      <p:sp>
        <p:nvSpPr>
          <p:cNvPr id="68" name="Google Shape;68;p12"/>
          <p:cNvSpPr/>
          <p:nvPr/>
        </p:nvSpPr>
        <p:spPr>
          <a:xfrm>
            <a:off x="-12" y="0"/>
            <a:ext cx="9144000" cy="5143500"/>
          </a:xfrm>
          <a:prstGeom prst="rect">
            <a:avLst/>
          </a:prstGeom>
          <a:solidFill>
            <a:srgbClr val="0A3799">
              <a:alpha val="5725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69" name="Google Shape;69;p12"/>
          <p:cNvSpPr txBox="1">
            <a:spLocks noGrp="1"/>
          </p:cNvSpPr>
          <p:nvPr>
            <p:ph type="sldNum" idx="12"/>
          </p:nvPr>
        </p:nvSpPr>
        <p:spPr>
          <a:xfrm>
            <a:off x="8463883" y="4635442"/>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rgbClr val="FFFFFF"/>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rgbClr val="FFFFFF"/>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rgbClr val="FFFFFF"/>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rgbClr val="FFFFFF"/>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rgbClr val="FFFFFF"/>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rgbClr val="FFFFFF"/>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rgbClr val="FFFFFF"/>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rgbClr val="FFFFFF"/>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rgbClr val="FFFFFF"/>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t>‹#›</a:t>
            </a:fld>
            <a:endParaRPr lang="en-GB"/>
          </a:p>
        </p:txBody>
      </p:sp>
      <p:sp>
        <p:nvSpPr>
          <p:cNvPr id="70" name="Google Shape;70;p12"/>
          <p:cNvSpPr/>
          <p:nvPr/>
        </p:nvSpPr>
        <p:spPr>
          <a:xfrm>
            <a:off x="0" y="0"/>
            <a:ext cx="43146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panose="020B0604020202020204"/>
              <a:buNone/>
            </a:pPr>
            <a:endParaRPr sz="3600" b="1"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pic>
        <p:nvPicPr>
          <p:cNvPr id="71" name="Google Shape;71;p12"/>
          <p:cNvPicPr preferRelativeResize="0"/>
          <p:nvPr/>
        </p:nvPicPr>
        <p:blipFill rotWithShape="1">
          <a:blip r:embed="rId3"/>
          <a:srcRect/>
          <a:stretch>
            <a:fillRect/>
          </a:stretch>
        </p:blipFill>
        <p:spPr>
          <a:xfrm>
            <a:off x="181200" y="4743821"/>
            <a:ext cx="1460651" cy="232425"/>
          </a:xfrm>
          <a:prstGeom prst="rect">
            <a:avLst/>
          </a:prstGeom>
          <a:noFill/>
          <a:ln>
            <a:noFill/>
          </a:ln>
        </p:spPr>
      </p:pic>
      <p:sp>
        <p:nvSpPr>
          <p:cNvPr id="72" name="Google Shape;72;p12"/>
          <p:cNvSpPr txBox="1">
            <a:spLocks noGrp="1"/>
          </p:cNvSpPr>
          <p:nvPr>
            <p:ph type="title"/>
          </p:nvPr>
        </p:nvSpPr>
        <p:spPr>
          <a:xfrm>
            <a:off x="199375" y="205750"/>
            <a:ext cx="3934800" cy="4429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b="1"/>
            </a:lvl1pPr>
            <a:lvl2pPr lvl="1" algn="ctr">
              <a:lnSpc>
                <a:spcPct val="100000"/>
              </a:lnSpc>
              <a:spcBef>
                <a:spcPts val="0"/>
              </a:spcBef>
              <a:spcAft>
                <a:spcPts val="0"/>
              </a:spcAft>
              <a:buSzPts val="3600"/>
              <a:buNone/>
              <a:defRPr sz="3600" b="1"/>
            </a:lvl2pPr>
            <a:lvl3pPr lvl="2" algn="ctr">
              <a:lnSpc>
                <a:spcPct val="100000"/>
              </a:lnSpc>
              <a:spcBef>
                <a:spcPts val="0"/>
              </a:spcBef>
              <a:spcAft>
                <a:spcPts val="0"/>
              </a:spcAft>
              <a:buSzPts val="3600"/>
              <a:buNone/>
              <a:defRPr sz="3600" b="1"/>
            </a:lvl3pPr>
            <a:lvl4pPr lvl="3" algn="ctr">
              <a:lnSpc>
                <a:spcPct val="100000"/>
              </a:lnSpc>
              <a:spcBef>
                <a:spcPts val="0"/>
              </a:spcBef>
              <a:spcAft>
                <a:spcPts val="0"/>
              </a:spcAft>
              <a:buSzPts val="3600"/>
              <a:buNone/>
              <a:defRPr sz="3600" b="1"/>
            </a:lvl4pPr>
            <a:lvl5pPr lvl="4" algn="ctr">
              <a:lnSpc>
                <a:spcPct val="100000"/>
              </a:lnSpc>
              <a:spcBef>
                <a:spcPts val="0"/>
              </a:spcBef>
              <a:spcAft>
                <a:spcPts val="0"/>
              </a:spcAft>
              <a:buSzPts val="3600"/>
              <a:buNone/>
              <a:defRPr sz="3600" b="1"/>
            </a:lvl5pPr>
            <a:lvl6pPr lvl="5" algn="ctr">
              <a:lnSpc>
                <a:spcPct val="100000"/>
              </a:lnSpc>
              <a:spcBef>
                <a:spcPts val="0"/>
              </a:spcBef>
              <a:spcAft>
                <a:spcPts val="0"/>
              </a:spcAft>
              <a:buSzPts val="3600"/>
              <a:buNone/>
              <a:defRPr sz="3600" b="1"/>
            </a:lvl6pPr>
            <a:lvl7pPr lvl="6" algn="ctr">
              <a:lnSpc>
                <a:spcPct val="100000"/>
              </a:lnSpc>
              <a:spcBef>
                <a:spcPts val="0"/>
              </a:spcBef>
              <a:spcAft>
                <a:spcPts val="0"/>
              </a:spcAft>
              <a:buSzPts val="3600"/>
              <a:buNone/>
              <a:defRPr sz="3600" b="1"/>
            </a:lvl7pPr>
            <a:lvl8pPr lvl="7" algn="ctr">
              <a:lnSpc>
                <a:spcPct val="100000"/>
              </a:lnSpc>
              <a:spcBef>
                <a:spcPts val="0"/>
              </a:spcBef>
              <a:spcAft>
                <a:spcPts val="0"/>
              </a:spcAft>
              <a:buSzPts val="3600"/>
              <a:buNone/>
              <a:defRPr sz="3600" b="1"/>
            </a:lvl8pPr>
            <a:lvl9pPr lvl="8" algn="ctr">
              <a:lnSpc>
                <a:spcPct val="100000"/>
              </a:lnSpc>
              <a:spcBef>
                <a:spcPts val="0"/>
              </a:spcBef>
              <a:spcAft>
                <a:spcPts val="0"/>
              </a:spcAft>
              <a:buSzPts val="3600"/>
              <a:buNone/>
              <a:defRPr sz="3600" b="1"/>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正文">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502412" y="435919"/>
            <a:ext cx="8139178" cy="486000"/>
          </a:xfrm>
        </p:spPr>
        <p:txBody>
          <a:bodyPr vert="horz" lIns="101600" tIns="38100" rIns="76200" bIns="38100" rtlCol="0" anchor="ctr" anchorCtr="0">
            <a:noAutofit/>
          </a:bodyPr>
          <a:lstStyle>
            <a:lvl1pPr marL="0" marR="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mn-ea"/>
                <a:ea typeface="+mn-ea"/>
                <a:cs typeface="+mj-cs"/>
                <a:sym typeface="+mn-ea"/>
              </a:defRPr>
            </a:lvl1pPr>
          </a:lstStyle>
          <a:p>
            <a:pPr lvl="0"/>
            <a:r>
              <a:rPr dirty="0">
                <a:sym typeface="+mn-ea"/>
              </a:rPr>
              <a:t>单击此处编辑标题</a:t>
            </a:r>
          </a:p>
        </p:txBody>
      </p:sp>
      <p:sp>
        <p:nvSpPr>
          <p:cNvPr id="5" name="页脚占位符 4"/>
          <p:cNvSpPr>
            <a:spLocks noGrp="1"/>
          </p:cNvSpPr>
          <p:nvPr>
            <p:ph type="ftr" sz="quarter" idx="11"/>
          </p:nvPr>
        </p:nvSpPr>
        <p:spPr/>
        <p:txBody>
          <a:bodyPr/>
          <a:lstStyle>
            <a:lvl1pPr>
              <a:defRPr>
                <a:latin typeface="+mn-ea"/>
              </a:defRPr>
            </a:lvl1pPr>
          </a:lstStyle>
          <a:p>
            <a:endParaRPr lang="zh-CN" altLang="en-US"/>
          </a:p>
        </p:txBody>
      </p:sp>
      <p:sp>
        <p:nvSpPr>
          <p:cNvPr id="6" name="灯片编号占位符 5"/>
          <p:cNvSpPr>
            <a:spLocks noGrp="1"/>
          </p:cNvSpPr>
          <p:nvPr>
            <p:ph type="sldNum" sz="quarter" idx="12"/>
          </p:nvPr>
        </p:nvSpPr>
        <p:spPr/>
        <p:txBody>
          <a:bodyPr/>
          <a:lstStyle>
            <a:lvl1pPr>
              <a:defRPr>
                <a:latin typeface="+mn-ea"/>
              </a:defRPr>
            </a:lvl1pPr>
          </a:lstStyle>
          <a:p>
            <a:fld id="{49AE70B2-8BF9-45C0-BB95-33D1B9D3A854}" type="slidenum">
              <a:rPr lang="zh-CN" altLang="en-US" smtClean="0"/>
              <a:t>‹#›</a:t>
            </a:fld>
            <a:endParaRPr lang="zh-CN" altLang="en-US"/>
          </a:p>
        </p:txBody>
      </p:sp>
      <p:sp>
        <p:nvSpPr>
          <p:cNvPr id="7" name="文本占位符 6"/>
          <p:cNvSpPr>
            <a:spLocks noGrp="1"/>
          </p:cNvSpPr>
          <p:nvPr>
            <p:ph type="body" idx="1" hasCustomPrompt="1"/>
          </p:nvPr>
        </p:nvSpPr>
        <p:spPr>
          <a:xfrm>
            <a:off x="502444" y="1131094"/>
            <a:ext cx="8139113" cy="3561874"/>
          </a:xfrm>
          <a:prstGeom prst="rect">
            <a:avLst/>
          </a:prstGeom>
        </p:spPr>
        <p:txBody>
          <a:bodyPr vert="horz" lIns="101600" tIns="0" rIns="82550" bIns="0" rtlCol="0">
            <a:normAutofit/>
          </a:bodyPr>
          <a:lstStyle>
            <a:lvl1pPr>
              <a:defRPr sz="1800"/>
            </a:lvl1pPr>
            <a:lvl2pPr>
              <a:defRPr sz="1800"/>
            </a:lvl2pPr>
            <a:lvl3pPr>
              <a:defRPr sz="1800"/>
            </a:lvl3pPr>
            <a:lvl4pPr>
              <a:defRPr sz="1800"/>
            </a:lvl4pPr>
            <a:lvl5pPr>
              <a:defRPr sz="1800"/>
            </a:lvl5pPr>
          </a:lstStyle>
          <a:p>
            <a:pPr lvl="0"/>
            <a:r>
              <a:rPr lang="zh-CN" altLang="en-US" dirty="0"/>
              <a:t>单击此处编辑正文</a:t>
            </a:r>
          </a:p>
          <a:p>
            <a:pPr lvl="0"/>
            <a:r>
              <a:rPr lang="zh-CN" altLang="en-US" dirty="0">
                <a:sym typeface="+mn-ea"/>
              </a:rPr>
              <a:t>单击此处编辑正文</a:t>
            </a:r>
            <a:endParaRPr lang="zh-CN" altLang="en-US" dirty="0"/>
          </a:p>
          <a:p>
            <a:pPr lvl="0"/>
            <a:r>
              <a:rPr lang="zh-CN" altLang="en-US" dirty="0">
                <a:sym typeface="+mn-ea"/>
              </a:rPr>
              <a:t>单击此处编辑正文</a:t>
            </a:r>
            <a:endParaRPr lang="zh-CN" altLang="en-US" dirty="0"/>
          </a:p>
          <a:p>
            <a:pPr lvl="0"/>
            <a:r>
              <a:rPr lang="zh-CN" altLang="en-US" dirty="0">
                <a:sym typeface="+mn-ea"/>
              </a:rPr>
              <a:t>单击此处编辑正文</a:t>
            </a:r>
            <a:endParaRPr lang="zh-CN" altLang="en-US" dirty="0"/>
          </a:p>
          <a:p>
            <a:pPr lvl="0"/>
            <a:r>
              <a:rPr lang="zh-CN" altLang="en-US" dirty="0">
                <a:sym typeface="+mn-ea"/>
              </a:rPr>
              <a:t>单击此处编辑正文</a:t>
            </a:r>
            <a:endParaRPr lang="zh-CN" alt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ustom Layout 2 1 1">
  <p:cSld name="CUSTOM_1_1_1">
    <p:spTree>
      <p:nvGrpSpPr>
        <p:cNvPr id="1" name="Shape 73"/>
        <p:cNvGrpSpPr/>
        <p:nvPr/>
      </p:nvGrpSpPr>
      <p:grpSpPr>
        <a:xfrm>
          <a:off x="0" y="0"/>
          <a:ext cx="0" cy="0"/>
          <a:chOff x="0" y="0"/>
          <a:chExt cx="0" cy="0"/>
        </a:xfrm>
      </p:grpSpPr>
      <p:pic>
        <p:nvPicPr>
          <p:cNvPr id="74" name="Google Shape;74;p13"/>
          <p:cNvPicPr preferRelativeResize="0"/>
          <p:nvPr/>
        </p:nvPicPr>
        <p:blipFill rotWithShape="1">
          <a:blip r:embed="rId2"/>
          <a:srcRect l="7448" t="13362" r="5738" b="12321"/>
          <a:stretch>
            <a:fillRect/>
          </a:stretch>
        </p:blipFill>
        <p:spPr>
          <a:xfrm>
            <a:off x="0" y="0"/>
            <a:ext cx="5027024" cy="5143499"/>
          </a:xfrm>
          <a:prstGeom prst="rect">
            <a:avLst/>
          </a:prstGeom>
          <a:noFill/>
          <a:ln>
            <a:noFill/>
          </a:ln>
        </p:spPr>
      </p:pic>
      <p:sp>
        <p:nvSpPr>
          <p:cNvPr id="75" name="Google Shape;75;p13"/>
          <p:cNvSpPr txBox="1"/>
          <p:nvPr/>
        </p:nvSpPr>
        <p:spPr>
          <a:xfrm>
            <a:off x="0" y="0"/>
            <a:ext cx="5027100" cy="5143500"/>
          </a:xfrm>
          <a:prstGeom prst="rect">
            <a:avLst/>
          </a:prstGeom>
          <a:solidFill>
            <a:srgbClr val="0A6B7C">
              <a:alpha val="29411"/>
            </a:srgbClr>
          </a:solidFill>
          <a:ln>
            <a:noFill/>
          </a:ln>
        </p:spPr>
        <p:txBody>
          <a:bodyPr spcFirstLastPara="1" wrap="square" lIns="365750" tIns="45700" rIns="365750"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6" name="Google Shape;76;p13"/>
          <p:cNvSpPr/>
          <p:nvPr/>
        </p:nvSpPr>
        <p:spPr>
          <a:xfrm>
            <a:off x="5027100" y="0"/>
            <a:ext cx="4116900" cy="51435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panose="020B0604020202020204"/>
              <a:buNone/>
            </a:pPr>
            <a:endParaRPr sz="3600" b="1"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77" name="Google Shape;77;p13"/>
          <p:cNvSpPr txBox="1">
            <a:spLocks noGrp="1"/>
          </p:cNvSpPr>
          <p:nvPr>
            <p:ph type="title"/>
          </p:nvPr>
        </p:nvSpPr>
        <p:spPr>
          <a:xfrm>
            <a:off x="5094000" y="164250"/>
            <a:ext cx="3934800" cy="48120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FFFFFF"/>
              </a:buClr>
              <a:buSzPts val="3600"/>
              <a:buNone/>
              <a:defRPr sz="3600" b="1">
                <a:solidFill>
                  <a:srgbClr val="FFFFFF"/>
                </a:solidFill>
              </a:defRPr>
            </a:lvl1pPr>
            <a:lvl2pPr lvl="1" algn="ctr">
              <a:lnSpc>
                <a:spcPct val="100000"/>
              </a:lnSpc>
              <a:spcBef>
                <a:spcPts val="0"/>
              </a:spcBef>
              <a:spcAft>
                <a:spcPts val="0"/>
              </a:spcAft>
              <a:buSzPts val="3600"/>
              <a:buNone/>
              <a:defRPr sz="3600" b="1"/>
            </a:lvl2pPr>
            <a:lvl3pPr lvl="2" algn="ctr">
              <a:lnSpc>
                <a:spcPct val="100000"/>
              </a:lnSpc>
              <a:spcBef>
                <a:spcPts val="0"/>
              </a:spcBef>
              <a:spcAft>
                <a:spcPts val="0"/>
              </a:spcAft>
              <a:buSzPts val="3600"/>
              <a:buNone/>
              <a:defRPr sz="3600" b="1"/>
            </a:lvl3pPr>
            <a:lvl4pPr lvl="3" algn="ctr">
              <a:lnSpc>
                <a:spcPct val="100000"/>
              </a:lnSpc>
              <a:spcBef>
                <a:spcPts val="0"/>
              </a:spcBef>
              <a:spcAft>
                <a:spcPts val="0"/>
              </a:spcAft>
              <a:buSzPts val="3600"/>
              <a:buNone/>
              <a:defRPr sz="3600" b="1"/>
            </a:lvl4pPr>
            <a:lvl5pPr lvl="4" algn="ctr">
              <a:lnSpc>
                <a:spcPct val="100000"/>
              </a:lnSpc>
              <a:spcBef>
                <a:spcPts val="0"/>
              </a:spcBef>
              <a:spcAft>
                <a:spcPts val="0"/>
              </a:spcAft>
              <a:buSzPts val="3600"/>
              <a:buNone/>
              <a:defRPr sz="3600" b="1"/>
            </a:lvl5pPr>
            <a:lvl6pPr lvl="5" algn="ctr">
              <a:lnSpc>
                <a:spcPct val="100000"/>
              </a:lnSpc>
              <a:spcBef>
                <a:spcPts val="0"/>
              </a:spcBef>
              <a:spcAft>
                <a:spcPts val="0"/>
              </a:spcAft>
              <a:buSzPts val="3600"/>
              <a:buNone/>
              <a:defRPr sz="3600" b="1"/>
            </a:lvl6pPr>
            <a:lvl7pPr lvl="6" algn="ctr">
              <a:lnSpc>
                <a:spcPct val="100000"/>
              </a:lnSpc>
              <a:spcBef>
                <a:spcPts val="0"/>
              </a:spcBef>
              <a:spcAft>
                <a:spcPts val="0"/>
              </a:spcAft>
              <a:buSzPts val="3600"/>
              <a:buNone/>
              <a:defRPr sz="3600" b="1"/>
            </a:lvl7pPr>
            <a:lvl8pPr lvl="7" algn="ctr">
              <a:lnSpc>
                <a:spcPct val="100000"/>
              </a:lnSpc>
              <a:spcBef>
                <a:spcPts val="0"/>
              </a:spcBef>
              <a:spcAft>
                <a:spcPts val="0"/>
              </a:spcAft>
              <a:buSzPts val="3600"/>
              <a:buNone/>
              <a:defRPr sz="3600" b="1"/>
            </a:lvl8pPr>
            <a:lvl9pPr lvl="8" algn="ctr">
              <a:lnSpc>
                <a:spcPct val="100000"/>
              </a:lnSpc>
              <a:spcBef>
                <a:spcPts val="0"/>
              </a:spcBef>
              <a:spcAft>
                <a:spcPts val="0"/>
              </a:spcAft>
              <a:buSzPts val="3600"/>
              <a:buNone/>
              <a:defRPr sz="3600" b="1"/>
            </a:lvl9pPr>
          </a:lstStyle>
          <a:p>
            <a:endParaRPr/>
          </a:p>
        </p:txBody>
      </p:sp>
      <p:pic>
        <p:nvPicPr>
          <p:cNvPr id="78" name="Google Shape;78;p13"/>
          <p:cNvPicPr preferRelativeResize="0"/>
          <p:nvPr/>
        </p:nvPicPr>
        <p:blipFill rotWithShape="1">
          <a:blip r:embed="rId3"/>
          <a:srcRect/>
          <a:stretch>
            <a:fillRect/>
          </a:stretch>
        </p:blipFill>
        <p:spPr>
          <a:xfrm>
            <a:off x="181200" y="4743821"/>
            <a:ext cx="1460651" cy="232425"/>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ustom Layout 4 1 2">
  <p:cSld name="CUSTOM_3_1_2">
    <p:spTree>
      <p:nvGrpSpPr>
        <p:cNvPr id="1" name="Shape 79"/>
        <p:cNvGrpSpPr/>
        <p:nvPr/>
      </p:nvGrpSpPr>
      <p:grpSpPr>
        <a:xfrm>
          <a:off x="0" y="0"/>
          <a:ext cx="0" cy="0"/>
          <a:chOff x="0" y="0"/>
          <a:chExt cx="0" cy="0"/>
        </a:xfrm>
      </p:grpSpPr>
      <p:pic>
        <p:nvPicPr>
          <p:cNvPr id="80" name="Google Shape;80;p14"/>
          <p:cNvPicPr preferRelativeResize="0"/>
          <p:nvPr/>
        </p:nvPicPr>
        <p:blipFill rotWithShape="1">
          <a:blip r:embed="rId2">
            <a:alphaModFix amt="85000"/>
          </a:blip>
          <a:srcRect/>
          <a:stretch>
            <a:fillRect/>
          </a:stretch>
        </p:blipFill>
        <p:spPr>
          <a:xfrm>
            <a:off x="-3" y="0"/>
            <a:ext cx="4303553" cy="5143501"/>
          </a:xfrm>
          <a:prstGeom prst="rect">
            <a:avLst/>
          </a:prstGeom>
          <a:noFill/>
          <a:ln>
            <a:noFill/>
          </a:ln>
        </p:spPr>
      </p:pic>
      <p:pic>
        <p:nvPicPr>
          <p:cNvPr id="81" name="Google Shape;81;p14"/>
          <p:cNvPicPr preferRelativeResize="0"/>
          <p:nvPr/>
        </p:nvPicPr>
        <p:blipFill rotWithShape="1">
          <a:blip r:embed="rId3"/>
          <a:srcRect/>
          <a:stretch>
            <a:fillRect/>
          </a:stretch>
        </p:blipFill>
        <p:spPr>
          <a:xfrm>
            <a:off x="181200" y="4743821"/>
            <a:ext cx="1460651" cy="232425"/>
          </a:xfrm>
          <a:prstGeom prst="rect">
            <a:avLst/>
          </a:prstGeom>
          <a:noFill/>
          <a:ln>
            <a:noFill/>
          </a:ln>
        </p:spPr>
      </p:pic>
      <p:sp>
        <p:nvSpPr>
          <p:cNvPr id="82" name="Google Shape;82;p14"/>
          <p:cNvSpPr/>
          <p:nvPr/>
        </p:nvSpPr>
        <p:spPr>
          <a:xfrm>
            <a:off x="4303550" y="0"/>
            <a:ext cx="4840500" cy="5143500"/>
          </a:xfrm>
          <a:prstGeom prst="rect">
            <a:avLst/>
          </a:prstGeom>
          <a:solidFill>
            <a:srgbClr val="0A3799"/>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panose="020B0604020202020204"/>
              <a:buNone/>
            </a:pPr>
            <a:endParaRPr sz="3600" b="1"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83" name="Google Shape;83;p14"/>
          <p:cNvSpPr txBox="1">
            <a:spLocks noGrp="1"/>
          </p:cNvSpPr>
          <p:nvPr>
            <p:ph type="title"/>
          </p:nvPr>
        </p:nvSpPr>
        <p:spPr>
          <a:xfrm>
            <a:off x="4527224" y="205750"/>
            <a:ext cx="4414500" cy="4770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FFFFFF"/>
              </a:buClr>
              <a:buSzPts val="3600"/>
              <a:buNone/>
              <a:defRPr sz="3600" b="1">
                <a:solidFill>
                  <a:srgbClr val="FFFFFF"/>
                </a:solidFill>
              </a:defRPr>
            </a:lvl1pPr>
            <a:lvl2pPr lvl="1" algn="ctr">
              <a:lnSpc>
                <a:spcPct val="100000"/>
              </a:lnSpc>
              <a:spcBef>
                <a:spcPts val="0"/>
              </a:spcBef>
              <a:spcAft>
                <a:spcPts val="0"/>
              </a:spcAft>
              <a:buClr>
                <a:srgbClr val="FFFFFF"/>
              </a:buClr>
              <a:buSzPts val="3600"/>
              <a:buNone/>
              <a:defRPr sz="3600" b="1">
                <a:solidFill>
                  <a:srgbClr val="FFFFFF"/>
                </a:solidFill>
              </a:defRPr>
            </a:lvl2pPr>
            <a:lvl3pPr lvl="2" algn="ctr">
              <a:lnSpc>
                <a:spcPct val="100000"/>
              </a:lnSpc>
              <a:spcBef>
                <a:spcPts val="0"/>
              </a:spcBef>
              <a:spcAft>
                <a:spcPts val="0"/>
              </a:spcAft>
              <a:buClr>
                <a:srgbClr val="FFFFFF"/>
              </a:buClr>
              <a:buSzPts val="3600"/>
              <a:buNone/>
              <a:defRPr sz="3600" b="1">
                <a:solidFill>
                  <a:srgbClr val="FFFFFF"/>
                </a:solidFill>
              </a:defRPr>
            </a:lvl3pPr>
            <a:lvl4pPr lvl="3" algn="ctr">
              <a:lnSpc>
                <a:spcPct val="100000"/>
              </a:lnSpc>
              <a:spcBef>
                <a:spcPts val="0"/>
              </a:spcBef>
              <a:spcAft>
                <a:spcPts val="0"/>
              </a:spcAft>
              <a:buClr>
                <a:srgbClr val="FFFFFF"/>
              </a:buClr>
              <a:buSzPts val="3600"/>
              <a:buNone/>
              <a:defRPr sz="3600" b="1">
                <a:solidFill>
                  <a:srgbClr val="FFFFFF"/>
                </a:solidFill>
              </a:defRPr>
            </a:lvl4pPr>
            <a:lvl5pPr lvl="4" algn="ctr">
              <a:lnSpc>
                <a:spcPct val="100000"/>
              </a:lnSpc>
              <a:spcBef>
                <a:spcPts val="0"/>
              </a:spcBef>
              <a:spcAft>
                <a:spcPts val="0"/>
              </a:spcAft>
              <a:buClr>
                <a:srgbClr val="FFFFFF"/>
              </a:buClr>
              <a:buSzPts val="3600"/>
              <a:buNone/>
              <a:defRPr sz="3600" b="1">
                <a:solidFill>
                  <a:srgbClr val="FFFFFF"/>
                </a:solidFill>
              </a:defRPr>
            </a:lvl5pPr>
            <a:lvl6pPr lvl="5" algn="ctr">
              <a:lnSpc>
                <a:spcPct val="100000"/>
              </a:lnSpc>
              <a:spcBef>
                <a:spcPts val="0"/>
              </a:spcBef>
              <a:spcAft>
                <a:spcPts val="0"/>
              </a:spcAft>
              <a:buClr>
                <a:srgbClr val="FFFFFF"/>
              </a:buClr>
              <a:buSzPts val="3600"/>
              <a:buNone/>
              <a:defRPr sz="3600" b="1">
                <a:solidFill>
                  <a:srgbClr val="FFFFFF"/>
                </a:solidFill>
              </a:defRPr>
            </a:lvl6pPr>
            <a:lvl7pPr lvl="6" algn="ctr">
              <a:lnSpc>
                <a:spcPct val="100000"/>
              </a:lnSpc>
              <a:spcBef>
                <a:spcPts val="0"/>
              </a:spcBef>
              <a:spcAft>
                <a:spcPts val="0"/>
              </a:spcAft>
              <a:buClr>
                <a:srgbClr val="FFFFFF"/>
              </a:buClr>
              <a:buSzPts val="3600"/>
              <a:buNone/>
              <a:defRPr sz="3600" b="1">
                <a:solidFill>
                  <a:srgbClr val="FFFFFF"/>
                </a:solidFill>
              </a:defRPr>
            </a:lvl7pPr>
            <a:lvl8pPr lvl="7" algn="ctr">
              <a:lnSpc>
                <a:spcPct val="100000"/>
              </a:lnSpc>
              <a:spcBef>
                <a:spcPts val="0"/>
              </a:spcBef>
              <a:spcAft>
                <a:spcPts val="0"/>
              </a:spcAft>
              <a:buClr>
                <a:srgbClr val="FFFFFF"/>
              </a:buClr>
              <a:buSzPts val="3600"/>
              <a:buNone/>
              <a:defRPr sz="3600" b="1">
                <a:solidFill>
                  <a:srgbClr val="FFFFFF"/>
                </a:solidFill>
              </a:defRPr>
            </a:lvl8pPr>
            <a:lvl9pPr lvl="8" algn="ctr">
              <a:lnSpc>
                <a:spcPct val="100000"/>
              </a:lnSpc>
              <a:spcBef>
                <a:spcPts val="0"/>
              </a:spcBef>
              <a:spcAft>
                <a:spcPts val="0"/>
              </a:spcAft>
              <a:buClr>
                <a:srgbClr val="FFFFFF"/>
              </a:buClr>
              <a:buSzPts val="3600"/>
              <a:buNone/>
              <a:defRPr sz="3600" b="1">
                <a:solidFill>
                  <a:srgbClr val="FFFFFF"/>
                </a:solidFill>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ustom Layout 3 1 1">
  <p:cSld name="CUSTOM_2_1_1">
    <p:spTree>
      <p:nvGrpSpPr>
        <p:cNvPr id="1" name="Shape 84"/>
        <p:cNvGrpSpPr/>
        <p:nvPr/>
      </p:nvGrpSpPr>
      <p:grpSpPr>
        <a:xfrm>
          <a:off x="0" y="0"/>
          <a:ext cx="0" cy="0"/>
          <a:chOff x="0" y="0"/>
          <a:chExt cx="0" cy="0"/>
        </a:xfrm>
      </p:grpSpPr>
      <p:pic>
        <p:nvPicPr>
          <p:cNvPr id="85" name="Google Shape;85;p15"/>
          <p:cNvPicPr preferRelativeResize="0"/>
          <p:nvPr/>
        </p:nvPicPr>
        <p:blipFill rotWithShape="1">
          <a:blip r:embed="rId2">
            <a:alphaModFix amt="79000"/>
          </a:blip>
          <a:srcRect/>
          <a:stretch>
            <a:fillRect/>
          </a:stretch>
        </p:blipFill>
        <p:spPr>
          <a:xfrm>
            <a:off x="0" y="0"/>
            <a:ext cx="4303550" cy="5143499"/>
          </a:xfrm>
          <a:prstGeom prst="rect">
            <a:avLst/>
          </a:prstGeom>
          <a:noFill/>
          <a:ln>
            <a:noFill/>
          </a:ln>
        </p:spPr>
      </p:pic>
      <p:sp>
        <p:nvSpPr>
          <p:cNvPr id="86" name="Google Shape;86;p15"/>
          <p:cNvSpPr txBox="1">
            <a:spLocks noGrp="1"/>
          </p:cNvSpPr>
          <p:nvPr>
            <p:ph type="title"/>
          </p:nvPr>
        </p:nvSpPr>
        <p:spPr>
          <a:xfrm>
            <a:off x="4490200" y="174650"/>
            <a:ext cx="4538700" cy="48015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b="1"/>
            </a:lvl1pPr>
            <a:lvl2pPr lvl="1" algn="ctr">
              <a:lnSpc>
                <a:spcPct val="100000"/>
              </a:lnSpc>
              <a:spcBef>
                <a:spcPts val="0"/>
              </a:spcBef>
              <a:spcAft>
                <a:spcPts val="0"/>
              </a:spcAft>
              <a:buSzPts val="3600"/>
              <a:buNone/>
              <a:defRPr sz="3600" b="1"/>
            </a:lvl2pPr>
            <a:lvl3pPr lvl="2" algn="ctr">
              <a:lnSpc>
                <a:spcPct val="100000"/>
              </a:lnSpc>
              <a:spcBef>
                <a:spcPts val="0"/>
              </a:spcBef>
              <a:spcAft>
                <a:spcPts val="0"/>
              </a:spcAft>
              <a:buSzPts val="3600"/>
              <a:buNone/>
              <a:defRPr sz="3600" b="1"/>
            </a:lvl3pPr>
            <a:lvl4pPr lvl="3" algn="ctr">
              <a:lnSpc>
                <a:spcPct val="100000"/>
              </a:lnSpc>
              <a:spcBef>
                <a:spcPts val="0"/>
              </a:spcBef>
              <a:spcAft>
                <a:spcPts val="0"/>
              </a:spcAft>
              <a:buSzPts val="3600"/>
              <a:buNone/>
              <a:defRPr sz="3600" b="1"/>
            </a:lvl4pPr>
            <a:lvl5pPr lvl="4" algn="ctr">
              <a:lnSpc>
                <a:spcPct val="100000"/>
              </a:lnSpc>
              <a:spcBef>
                <a:spcPts val="0"/>
              </a:spcBef>
              <a:spcAft>
                <a:spcPts val="0"/>
              </a:spcAft>
              <a:buSzPts val="3600"/>
              <a:buNone/>
              <a:defRPr sz="3600" b="1"/>
            </a:lvl5pPr>
            <a:lvl6pPr lvl="5" algn="ctr">
              <a:lnSpc>
                <a:spcPct val="100000"/>
              </a:lnSpc>
              <a:spcBef>
                <a:spcPts val="0"/>
              </a:spcBef>
              <a:spcAft>
                <a:spcPts val="0"/>
              </a:spcAft>
              <a:buSzPts val="3600"/>
              <a:buNone/>
              <a:defRPr sz="3600" b="1"/>
            </a:lvl6pPr>
            <a:lvl7pPr lvl="6" algn="ctr">
              <a:lnSpc>
                <a:spcPct val="100000"/>
              </a:lnSpc>
              <a:spcBef>
                <a:spcPts val="0"/>
              </a:spcBef>
              <a:spcAft>
                <a:spcPts val="0"/>
              </a:spcAft>
              <a:buSzPts val="3600"/>
              <a:buNone/>
              <a:defRPr sz="3600" b="1"/>
            </a:lvl7pPr>
            <a:lvl8pPr lvl="7" algn="ctr">
              <a:lnSpc>
                <a:spcPct val="100000"/>
              </a:lnSpc>
              <a:spcBef>
                <a:spcPts val="0"/>
              </a:spcBef>
              <a:spcAft>
                <a:spcPts val="0"/>
              </a:spcAft>
              <a:buSzPts val="3600"/>
              <a:buNone/>
              <a:defRPr sz="3600" b="1"/>
            </a:lvl8pPr>
            <a:lvl9pPr lvl="8" algn="ctr">
              <a:lnSpc>
                <a:spcPct val="100000"/>
              </a:lnSpc>
              <a:spcBef>
                <a:spcPts val="0"/>
              </a:spcBef>
              <a:spcAft>
                <a:spcPts val="0"/>
              </a:spcAft>
              <a:buSzPts val="3600"/>
              <a:buNone/>
              <a:defRPr sz="3600" b="1"/>
            </a:lvl9pPr>
          </a:lstStyle>
          <a:p>
            <a:endParaRPr/>
          </a:p>
        </p:txBody>
      </p:sp>
      <p:pic>
        <p:nvPicPr>
          <p:cNvPr id="87" name="Google Shape;87;p15"/>
          <p:cNvPicPr preferRelativeResize="0"/>
          <p:nvPr/>
        </p:nvPicPr>
        <p:blipFill rotWithShape="1">
          <a:blip r:embed="rId3"/>
          <a:srcRect/>
          <a:stretch>
            <a:fillRect/>
          </a:stretch>
        </p:blipFill>
        <p:spPr>
          <a:xfrm>
            <a:off x="181200" y="4743821"/>
            <a:ext cx="1460651" cy="232425"/>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ustom Layout 5 1 1">
  <p:cSld name="CUSTOM_4_1_1">
    <p:spTree>
      <p:nvGrpSpPr>
        <p:cNvPr id="1" name="Shape 88"/>
        <p:cNvGrpSpPr/>
        <p:nvPr/>
      </p:nvGrpSpPr>
      <p:grpSpPr>
        <a:xfrm>
          <a:off x="0" y="0"/>
          <a:ext cx="0" cy="0"/>
          <a:chOff x="0" y="0"/>
          <a:chExt cx="0" cy="0"/>
        </a:xfrm>
      </p:grpSpPr>
      <p:pic>
        <p:nvPicPr>
          <p:cNvPr id="89" name="Google Shape;89;p16"/>
          <p:cNvPicPr preferRelativeResize="0"/>
          <p:nvPr/>
        </p:nvPicPr>
        <p:blipFill rotWithShape="1">
          <a:blip r:embed="rId2">
            <a:alphaModFix amt="61000"/>
          </a:blip>
          <a:srcRect t="17496" r="29532" b="8336"/>
          <a:stretch>
            <a:fillRect/>
          </a:stretch>
        </p:blipFill>
        <p:spPr>
          <a:xfrm>
            <a:off x="5070375" y="0"/>
            <a:ext cx="4073625" cy="5143501"/>
          </a:xfrm>
          <a:prstGeom prst="rect">
            <a:avLst/>
          </a:prstGeom>
          <a:noFill/>
          <a:ln>
            <a:noFill/>
          </a:ln>
        </p:spPr>
      </p:pic>
      <p:sp>
        <p:nvSpPr>
          <p:cNvPr id="90" name="Google Shape;90;p16"/>
          <p:cNvSpPr txBox="1">
            <a:spLocks noGrp="1"/>
          </p:cNvSpPr>
          <p:nvPr>
            <p:ph type="title"/>
          </p:nvPr>
        </p:nvSpPr>
        <p:spPr>
          <a:xfrm>
            <a:off x="52725" y="113875"/>
            <a:ext cx="4634100" cy="45423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b="1"/>
            </a:lvl1pPr>
            <a:lvl2pPr lvl="1" algn="ctr">
              <a:lnSpc>
                <a:spcPct val="100000"/>
              </a:lnSpc>
              <a:spcBef>
                <a:spcPts val="0"/>
              </a:spcBef>
              <a:spcAft>
                <a:spcPts val="0"/>
              </a:spcAft>
              <a:buSzPts val="3600"/>
              <a:buNone/>
              <a:defRPr sz="3600" b="1"/>
            </a:lvl2pPr>
            <a:lvl3pPr lvl="2" algn="ctr">
              <a:lnSpc>
                <a:spcPct val="100000"/>
              </a:lnSpc>
              <a:spcBef>
                <a:spcPts val="0"/>
              </a:spcBef>
              <a:spcAft>
                <a:spcPts val="0"/>
              </a:spcAft>
              <a:buSzPts val="3600"/>
              <a:buNone/>
              <a:defRPr sz="3600" b="1"/>
            </a:lvl3pPr>
            <a:lvl4pPr lvl="3" algn="ctr">
              <a:lnSpc>
                <a:spcPct val="100000"/>
              </a:lnSpc>
              <a:spcBef>
                <a:spcPts val="0"/>
              </a:spcBef>
              <a:spcAft>
                <a:spcPts val="0"/>
              </a:spcAft>
              <a:buSzPts val="3600"/>
              <a:buNone/>
              <a:defRPr sz="3600" b="1"/>
            </a:lvl4pPr>
            <a:lvl5pPr lvl="4" algn="ctr">
              <a:lnSpc>
                <a:spcPct val="100000"/>
              </a:lnSpc>
              <a:spcBef>
                <a:spcPts val="0"/>
              </a:spcBef>
              <a:spcAft>
                <a:spcPts val="0"/>
              </a:spcAft>
              <a:buSzPts val="3600"/>
              <a:buNone/>
              <a:defRPr sz="3600" b="1"/>
            </a:lvl5pPr>
            <a:lvl6pPr lvl="5" algn="ctr">
              <a:lnSpc>
                <a:spcPct val="100000"/>
              </a:lnSpc>
              <a:spcBef>
                <a:spcPts val="0"/>
              </a:spcBef>
              <a:spcAft>
                <a:spcPts val="0"/>
              </a:spcAft>
              <a:buSzPts val="3600"/>
              <a:buNone/>
              <a:defRPr sz="3600" b="1"/>
            </a:lvl6pPr>
            <a:lvl7pPr lvl="6" algn="ctr">
              <a:lnSpc>
                <a:spcPct val="100000"/>
              </a:lnSpc>
              <a:spcBef>
                <a:spcPts val="0"/>
              </a:spcBef>
              <a:spcAft>
                <a:spcPts val="0"/>
              </a:spcAft>
              <a:buSzPts val="3600"/>
              <a:buNone/>
              <a:defRPr sz="3600" b="1"/>
            </a:lvl7pPr>
            <a:lvl8pPr lvl="7" algn="ctr">
              <a:lnSpc>
                <a:spcPct val="100000"/>
              </a:lnSpc>
              <a:spcBef>
                <a:spcPts val="0"/>
              </a:spcBef>
              <a:spcAft>
                <a:spcPts val="0"/>
              </a:spcAft>
              <a:buSzPts val="3600"/>
              <a:buNone/>
              <a:defRPr sz="3600" b="1"/>
            </a:lvl8pPr>
            <a:lvl9pPr lvl="8" algn="ctr">
              <a:lnSpc>
                <a:spcPct val="100000"/>
              </a:lnSpc>
              <a:spcBef>
                <a:spcPts val="0"/>
              </a:spcBef>
              <a:spcAft>
                <a:spcPts val="0"/>
              </a:spcAft>
              <a:buSzPts val="3600"/>
              <a:buNone/>
              <a:defRPr sz="3600" b="1"/>
            </a:lvl9pPr>
          </a:lstStyle>
          <a:p>
            <a:endParaRPr/>
          </a:p>
        </p:txBody>
      </p:sp>
      <p:pic>
        <p:nvPicPr>
          <p:cNvPr id="91" name="Google Shape;91;p16"/>
          <p:cNvPicPr preferRelativeResize="0"/>
          <p:nvPr/>
        </p:nvPicPr>
        <p:blipFill rotWithShape="1">
          <a:blip r:embed="rId3"/>
          <a:srcRect/>
          <a:stretch>
            <a:fillRect/>
          </a:stretch>
        </p:blipFill>
        <p:spPr>
          <a:xfrm>
            <a:off x="181200" y="4743821"/>
            <a:ext cx="1460651" cy="232425"/>
          </a:xfrm>
          <a:prstGeom prst="rect">
            <a:avLst/>
          </a:prstGeom>
          <a:noFill/>
          <a:ln>
            <a:noFill/>
          </a:ln>
        </p:spPr>
      </p:pic>
      <p:pic>
        <p:nvPicPr>
          <p:cNvPr id="92" name="Google Shape;92;p16"/>
          <p:cNvPicPr preferRelativeResize="0"/>
          <p:nvPr/>
        </p:nvPicPr>
        <p:blipFill rotWithShape="1">
          <a:blip r:embed="rId4"/>
          <a:srcRect/>
          <a:stretch>
            <a:fillRect/>
          </a:stretch>
        </p:blipFill>
        <p:spPr>
          <a:xfrm>
            <a:off x="181200" y="4743821"/>
            <a:ext cx="1460651" cy="232425"/>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3"/>
        <p:cNvGrpSpPr/>
        <p:nvPr/>
      </p:nvGrpSpPr>
      <p:grpSpPr>
        <a:xfrm>
          <a:off x="0" y="0"/>
          <a:ext cx="0" cy="0"/>
          <a:chOff x="0" y="0"/>
          <a:chExt cx="0" cy="0"/>
        </a:xfrm>
      </p:grpSpPr>
      <p:sp>
        <p:nvSpPr>
          <p:cNvPr id="94" name="Google Shape;94;p1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Accent Highlight 1 1">
  <p:cSld name="SECTION_HEADER_2_1_1">
    <p:bg>
      <p:bgPr>
        <a:blipFill>
          <a:blip r:embed="rId2"/>
          <a:stretch>
            <a:fillRect/>
          </a:stretch>
        </a:blipFill>
        <a:effectLst/>
      </p:bgPr>
    </p:bg>
    <p:spTree>
      <p:nvGrpSpPr>
        <p:cNvPr id="1" name="Shape 95"/>
        <p:cNvGrpSpPr/>
        <p:nvPr/>
      </p:nvGrpSpPr>
      <p:grpSpPr>
        <a:xfrm>
          <a:off x="0" y="0"/>
          <a:ext cx="0" cy="0"/>
          <a:chOff x="0" y="0"/>
          <a:chExt cx="0" cy="0"/>
        </a:xfrm>
      </p:grpSpPr>
      <p:sp>
        <p:nvSpPr>
          <p:cNvPr id="96" name="Google Shape;96;p18"/>
          <p:cNvSpPr/>
          <p:nvPr/>
        </p:nvSpPr>
        <p:spPr>
          <a:xfrm>
            <a:off x="-12" y="0"/>
            <a:ext cx="9144000" cy="5143500"/>
          </a:xfrm>
          <a:prstGeom prst="rect">
            <a:avLst/>
          </a:prstGeom>
          <a:solidFill>
            <a:srgbClr val="0A3799">
              <a:alpha val="5725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97" name="Google Shape;97;p18"/>
          <p:cNvSpPr txBox="1">
            <a:spLocks noGrp="1"/>
          </p:cNvSpPr>
          <p:nvPr>
            <p:ph type="sldNum" idx="12"/>
          </p:nvPr>
        </p:nvSpPr>
        <p:spPr>
          <a:xfrm>
            <a:off x="8463883" y="4635442"/>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rgbClr val="FFFFFF"/>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rgbClr val="FFFFFF"/>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rgbClr val="FFFFFF"/>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rgbClr val="FFFFFF"/>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rgbClr val="FFFFFF"/>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rgbClr val="FFFFFF"/>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rgbClr val="FFFFFF"/>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rgbClr val="FFFFFF"/>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rgbClr val="FFFFFF"/>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t>‹#›</a:t>
            </a:fld>
            <a:endParaRPr lang="en-GB"/>
          </a:p>
        </p:txBody>
      </p:sp>
      <p:sp>
        <p:nvSpPr>
          <p:cNvPr id="98" name="Google Shape;98;p18"/>
          <p:cNvSpPr/>
          <p:nvPr/>
        </p:nvSpPr>
        <p:spPr>
          <a:xfrm>
            <a:off x="0" y="0"/>
            <a:ext cx="4314600" cy="51435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panose="020B0604020202020204"/>
              <a:buNone/>
            </a:pPr>
            <a:endParaRPr sz="3600" b="1"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pic>
        <p:nvPicPr>
          <p:cNvPr id="99" name="Google Shape;99;p18"/>
          <p:cNvPicPr preferRelativeResize="0"/>
          <p:nvPr/>
        </p:nvPicPr>
        <p:blipFill rotWithShape="1">
          <a:blip r:embed="rId3"/>
          <a:srcRect/>
          <a:stretch>
            <a:fillRect/>
          </a:stretch>
        </p:blipFill>
        <p:spPr>
          <a:xfrm>
            <a:off x="181200" y="4743821"/>
            <a:ext cx="1460651" cy="232425"/>
          </a:xfrm>
          <a:prstGeom prst="rect">
            <a:avLst/>
          </a:prstGeom>
          <a:noFill/>
          <a:ln>
            <a:noFill/>
          </a:ln>
        </p:spPr>
      </p:pic>
      <p:sp>
        <p:nvSpPr>
          <p:cNvPr id="100" name="Google Shape;100;p18"/>
          <p:cNvSpPr txBox="1">
            <a:spLocks noGrp="1"/>
          </p:cNvSpPr>
          <p:nvPr>
            <p:ph type="title"/>
          </p:nvPr>
        </p:nvSpPr>
        <p:spPr>
          <a:xfrm>
            <a:off x="199375" y="205750"/>
            <a:ext cx="3934800" cy="4770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FFFFFF"/>
              </a:buClr>
              <a:buSzPts val="3600"/>
              <a:buNone/>
              <a:defRPr sz="3600" b="1">
                <a:solidFill>
                  <a:srgbClr val="FFFFFF"/>
                </a:solidFill>
              </a:defRPr>
            </a:lvl1pPr>
            <a:lvl2pPr lvl="1" algn="ctr">
              <a:lnSpc>
                <a:spcPct val="100000"/>
              </a:lnSpc>
              <a:spcBef>
                <a:spcPts val="0"/>
              </a:spcBef>
              <a:spcAft>
                <a:spcPts val="0"/>
              </a:spcAft>
              <a:buClr>
                <a:srgbClr val="FFFFFF"/>
              </a:buClr>
              <a:buSzPts val="3600"/>
              <a:buNone/>
              <a:defRPr sz="3600" b="1">
                <a:solidFill>
                  <a:srgbClr val="FFFFFF"/>
                </a:solidFill>
              </a:defRPr>
            </a:lvl2pPr>
            <a:lvl3pPr lvl="2" algn="ctr">
              <a:lnSpc>
                <a:spcPct val="100000"/>
              </a:lnSpc>
              <a:spcBef>
                <a:spcPts val="0"/>
              </a:spcBef>
              <a:spcAft>
                <a:spcPts val="0"/>
              </a:spcAft>
              <a:buClr>
                <a:srgbClr val="FFFFFF"/>
              </a:buClr>
              <a:buSzPts val="3600"/>
              <a:buNone/>
              <a:defRPr sz="3600" b="1">
                <a:solidFill>
                  <a:srgbClr val="FFFFFF"/>
                </a:solidFill>
              </a:defRPr>
            </a:lvl3pPr>
            <a:lvl4pPr lvl="3" algn="ctr">
              <a:lnSpc>
                <a:spcPct val="100000"/>
              </a:lnSpc>
              <a:spcBef>
                <a:spcPts val="0"/>
              </a:spcBef>
              <a:spcAft>
                <a:spcPts val="0"/>
              </a:spcAft>
              <a:buClr>
                <a:srgbClr val="FFFFFF"/>
              </a:buClr>
              <a:buSzPts val="3600"/>
              <a:buNone/>
              <a:defRPr sz="3600" b="1">
                <a:solidFill>
                  <a:srgbClr val="FFFFFF"/>
                </a:solidFill>
              </a:defRPr>
            </a:lvl4pPr>
            <a:lvl5pPr lvl="4" algn="ctr">
              <a:lnSpc>
                <a:spcPct val="100000"/>
              </a:lnSpc>
              <a:spcBef>
                <a:spcPts val="0"/>
              </a:spcBef>
              <a:spcAft>
                <a:spcPts val="0"/>
              </a:spcAft>
              <a:buClr>
                <a:srgbClr val="FFFFFF"/>
              </a:buClr>
              <a:buSzPts val="3600"/>
              <a:buNone/>
              <a:defRPr sz="3600" b="1">
                <a:solidFill>
                  <a:srgbClr val="FFFFFF"/>
                </a:solidFill>
              </a:defRPr>
            </a:lvl5pPr>
            <a:lvl6pPr lvl="5" algn="ctr">
              <a:lnSpc>
                <a:spcPct val="100000"/>
              </a:lnSpc>
              <a:spcBef>
                <a:spcPts val="0"/>
              </a:spcBef>
              <a:spcAft>
                <a:spcPts val="0"/>
              </a:spcAft>
              <a:buClr>
                <a:srgbClr val="FFFFFF"/>
              </a:buClr>
              <a:buSzPts val="3600"/>
              <a:buNone/>
              <a:defRPr sz="3600" b="1">
                <a:solidFill>
                  <a:srgbClr val="FFFFFF"/>
                </a:solidFill>
              </a:defRPr>
            </a:lvl6pPr>
            <a:lvl7pPr lvl="6" algn="ctr">
              <a:lnSpc>
                <a:spcPct val="100000"/>
              </a:lnSpc>
              <a:spcBef>
                <a:spcPts val="0"/>
              </a:spcBef>
              <a:spcAft>
                <a:spcPts val="0"/>
              </a:spcAft>
              <a:buClr>
                <a:srgbClr val="FFFFFF"/>
              </a:buClr>
              <a:buSzPts val="3600"/>
              <a:buNone/>
              <a:defRPr sz="3600" b="1">
                <a:solidFill>
                  <a:srgbClr val="FFFFFF"/>
                </a:solidFill>
              </a:defRPr>
            </a:lvl7pPr>
            <a:lvl8pPr lvl="7" algn="ctr">
              <a:lnSpc>
                <a:spcPct val="100000"/>
              </a:lnSpc>
              <a:spcBef>
                <a:spcPts val="0"/>
              </a:spcBef>
              <a:spcAft>
                <a:spcPts val="0"/>
              </a:spcAft>
              <a:buClr>
                <a:srgbClr val="FFFFFF"/>
              </a:buClr>
              <a:buSzPts val="3600"/>
              <a:buNone/>
              <a:defRPr sz="3600" b="1">
                <a:solidFill>
                  <a:srgbClr val="FFFFFF"/>
                </a:solidFill>
              </a:defRPr>
            </a:lvl8pPr>
            <a:lvl9pPr lvl="8" algn="ctr">
              <a:lnSpc>
                <a:spcPct val="100000"/>
              </a:lnSpc>
              <a:spcBef>
                <a:spcPts val="0"/>
              </a:spcBef>
              <a:spcAft>
                <a:spcPts val="0"/>
              </a:spcAft>
              <a:buClr>
                <a:srgbClr val="FFFFFF"/>
              </a:buClr>
              <a:buSzPts val="3600"/>
              <a:buNone/>
              <a:defRPr sz="3600" b="1">
                <a:solidFill>
                  <a:srgbClr val="FFFFFF"/>
                </a:solidFill>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Accent Highlight 1 1 1">
  <p:cSld name="SECTION_HEADER_2_1_1_1">
    <p:bg>
      <p:bgPr>
        <a:blipFill>
          <a:blip r:embed="rId2"/>
          <a:stretch>
            <a:fillRect/>
          </a:stretch>
        </a:blipFill>
        <a:effectLst/>
      </p:bgPr>
    </p:bg>
    <p:spTree>
      <p:nvGrpSpPr>
        <p:cNvPr id="1" name="Shape 101"/>
        <p:cNvGrpSpPr/>
        <p:nvPr/>
      </p:nvGrpSpPr>
      <p:grpSpPr>
        <a:xfrm>
          <a:off x="0" y="0"/>
          <a:ext cx="0" cy="0"/>
          <a:chOff x="0" y="0"/>
          <a:chExt cx="0" cy="0"/>
        </a:xfrm>
      </p:grpSpPr>
      <p:sp>
        <p:nvSpPr>
          <p:cNvPr id="102" name="Google Shape;102;p19"/>
          <p:cNvSpPr/>
          <p:nvPr/>
        </p:nvSpPr>
        <p:spPr>
          <a:xfrm>
            <a:off x="-12" y="0"/>
            <a:ext cx="9144000" cy="5143500"/>
          </a:xfrm>
          <a:prstGeom prst="rect">
            <a:avLst/>
          </a:prstGeom>
          <a:solidFill>
            <a:srgbClr val="0A3799">
              <a:alpha val="5725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3" name="Google Shape;103;p19"/>
          <p:cNvSpPr txBox="1">
            <a:spLocks noGrp="1"/>
          </p:cNvSpPr>
          <p:nvPr>
            <p:ph type="sldNum" idx="12"/>
          </p:nvPr>
        </p:nvSpPr>
        <p:spPr>
          <a:xfrm>
            <a:off x="8463883" y="4635442"/>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rgbClr val="FFFFFF"/>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rgbClr val="FFFFFF"/>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rgbClr val="FFFFFF"/>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rgbClr val="FFFFFF"/>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rgbClr val="FFFFFF"/>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rgbClr val="FFFFFF"/>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rgbClr val="FFFFFF"/>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rgbClr val="FFFFFF"/>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rgbClr val="FFFFFF"/>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t>‹#›</a:t>
            </a:fld>
            <a:endParaRPr lang="en-GB"/>
          </a:p>
        </p:txBody>
      </p:sp>
      <p:sp>
        <p:nvSpPr>
          <p:cNvPr id="104" name="Google Shape;104;p19"/>
          <p:cNvSpPr/>
          <p:nvPr/>
        </p:nvSpPr>
        <p:spPr>
          <a:xfrm>
            <a:off x="0" y="0"/>
            <a:ext cx="4314600" cy="51435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panose="020B0604020202020204"/>
              <a:buNone/>
            </a:pPr>
            <a:endParaRPr sz="3600" b="1"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pic>
        <p:nvPicPr>
          <p:cNvPr id="105" name="Google Shape;105;p19"/>
          <p:cNvPicPr preferRelativeResize="0"/>
          <p:nvPr/>
        </p:nvPicPr>
        <p:blipFill rotWithShape="1">
          <a:blip r:embed="rId3"/>
          <a:srcRect/>
          <a:stretch>
            <a:fillRect/>
          </a:stretch>
        </p:blipFill>
        <p:spPr>
          <a:xfrm>
            <a:off x="181200" y="4743821"/>
            <a:ext cx="1460651" cy="232425"/>
          </a:xfrm>
          <a:prstGeom prst="rect">
            <a:avLst/>
          </a:prstGeom>
          <a:noFill/>
          <a:ln>
            <a:noFill/>
          </a:ln>
        </p:spPr>
      </p:pic>
      <p:sp>
        <p:nvSpPr>
          <p:cNvPr id="106" name="Google Shape;106;p19"/>
          <p:cNvSpPr txBox="1">
            <a:spLocks noGrp="1"/>
          </p:cNvSpPr>
          <p:nvPr>
            <p:ph type="title"/>
          </p:nvPr>
        </p:nvSpPr>
        <p:spPr>
          <a:xfrm>
            <a:off x="4697975" y="186450"/>
            <a:ext cx="4314600" cy="4770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FFFFFF"/>
              </a:buClr>
              <a:buSzPts val="3600"/>
              <a:buNone/>
              <a:defRPr sz="3600" b="1">
                <a:solidFill>
                  <a:srgbClr val="FFFFFF"/>
                </a:solidFill>
              </a:defRPr>
            </a:lvl1pPr>
            <a:lvl2pPr lvl="1" algn="ctr">
              <a:lnSpc>
                <a:spcPct val="100000"/>
              </a:lnSpc>
              <a:spcBef>
                <a:spcPts val="0"/>
              </a:spcBef>
              <a:spcAft>
                <a:spcPts val="0"/>
              </a:spcAft>
              <a:buClr>
                <a:srgbClr val="FFFFFF"/>
              </a:buClr>
              <a:buSzPts val="3600"/>
              <a:buNone/>
              <a:defRPr sz="3600" b="1">
                <a:solidFill>
                  <a:srgbClr val="FFFFFF"/>
                </a:solidFill>
              </a:defRPr>
            </a:lvl2pPr>
            <a:lvl3pPr lvl="2" algn="ctr">
              <a:lnSpc>
                <a:spcPct val="100000"/>
              </a:lnSpc>
              <a:spcBef>
                <a:spcPts val="0"/>
              </a:spcBef>
              <a:spcAft>
                <a:spcPts val="0"/>
              </a:spcAft>
              <a:buClr>
                <a:srgbClr val="FFFFFF"/>
              </a:buClr>
              <a:buSzPts val="3600"/>
              <a:buNone/>
              <a:defRPr sz="3600" b="1">
                <a:solidFill>
                  <a:srgbClr val="FFFFFF"/>
                </a:solidFill>
              </a:defRPr>
            </a:lvl3pPr>
            <a:lvl4pPr lvl="3" algn="ctr">
              <a:lnSpc>
                <a:spcPct val="100000"/>
              </a:lnSpc>
              <a:spcBef>
                <a:spcPts val="0"/>
              </a:spcBef>
              <a:spcAft>
                <a:spcPts val="0"/>
              </a:spcAft>
              <a:buClr>
                <a:srgbClr val="FFFFFF"/>
              </a:buClr>
              <a:buSzPts val="3600"/>
              <a:buNone/>
              <a:defRPr sz="3600" b="1">
                <a:solidFill>
                  <a:srgbClr val="FFFFFF"/>
                </a:solidFill>
              </a:defRPr>
            </a:lvl4pPr>
            <a:lvl5pPr lvl="4" algn="ctr">
              <a:lnSpc>
                <a:spcPct val="100000"/>
              </a:lnSpc>
              <a:spcBef>
                <a:spcPts val="0"/>
              </a:spcBef>
              <a:spcAft>
                <a:spcPts val="0"/>
              </a:spcAft>
              <a:buClr>
                <a:srgbClr val="FFFFFF"/>
              </a:buClr>
              <a:buSzPts val="3600"/>
              <a:buNone/>
              <a:defRPr sz="3600" b="1">
                <a:solidFill>
                  <a:srgbClr val="FFFFFF"/>
                </a:solidFill>
              </a:defRPr>
            </a:lvl5pPr>
            <a:lvl6pPr lvl="5" algn="ctr">
              <a:lnSpc>
                <a:spcPct val="100000"/>
              </a:lnSpc>
              <a:spcBef>
                <a:spcPts val="0"/>
              </a:spcBef>
              <a:spcAft>
                <a:spcPts val="0"/>
              </a:spcAft>
              <a:buClr>
                <a:srgbClr val="FFFFFF"/>
              </a:buClr>
              <a:buSzPts val="3600"/>
              <a:buNone/>
              <a:defRPr sz="3600" b="1">
                <a:solidFill>
                  <a:srgbClr val="FFFFFF"/>
                </a:solidFill>
              </a:defRPr>
            </a:lvl6pPr>
            <a:lvl7pPr lvl="6" algn="ctr">
              <a:lnSpc>
                <a:spcPct val="100000"/>
              </a:lnSpc>
              <a:spcBef>
                <a:spcPts val="0"/>
              </a:spcBef>
              <a:spcAft>
                <a:spcPts val="0"/>
              </a:spcAft>
              <a:buClr>
                <a:srgbClr val="FFFFFF"/>
              </a:buClr>
              <a:buSzPts val="3600"/>
              <a:buNone/>
              <a:defRPr sz="3600" b="1">
                <a:solidFill>
                  <a:srgbClr val="FFFFFF"/>
                </a:solidFill>
              </a:defRPr>
            </a:lvl7pPr>
            <a:lvl8pPr lvl="7" algn="ctr">
              <a:lnSpc>
                <a:spcPct val="100000"/>
              </a:lnSpc>
              <a:spcBef>
                <a:spcPts val="0"/>
              </a:spcBef>
              <a:spcAft>
                <a:spcPts val="0"/>
              </a:spcAft>
              <a:buClr>
                <a:srgbClr val="FFFFFF"/>
              </a:buClr>
              <a:buSzPts val="3600"/>
              <a:buNone/>
              <a:defRPr sz="3600" b="1">
                <a:solidFill>
                  <a:srgbClr val="FFFFFF"/>
                </a:solidFill>
              </a:defRPr>
            </a:lvl8pPr>
            <a:lvl9pPr lvl="8" algn="ctr">
              <a:lnSpc>
                <a:spcPct val="100000"/>
              </a:lnSpc>
              <a:spcBef>
                <a:spcPts val="0"/>
              </a:spcBef>
              <a:spcAft>
                <a:spcPts val="0"/>
              </a:spcAft>
              <a:buClr>
                <a:srgbClr val="FFFFFF"/>
              </a:buClr>
              <a:buSzPts val="3600"/>
              <a:buNone/>
              <a:defRPr sz="3600" b="1">
                <a:solidFill>
                  <a:srgbClr val="FFFFFF"/>
                </a:solidFill>
              </a:defRPr>
            </a:lvl9pPr>
          </a:lstStyle>
          <a:p>
            <a:endParaRPr/>
          </a:p>
        </p:txBody>
      </p:sp>
      <p:sp>
        <p:nvSpPr>
          <p:cNvPr id="107" name="Google Shape;107;p19"/>
          <p:cNvSpPr txBox="1">
            <a:spLocks noGrp="1"/>
          </p:cNvSpPr>
          <p:nvPr>
            <p:ph type="body" idx="1"/>
          </p:nvPr>
        </p:nvSpPr>
        <p:spPr>
          <a:xfrm>
            <a:off x="93325" y="300725"/>
            <a:ext cx="4096200" cy="42681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FFFFF"/>
              </a:buClr>
              <a:buSzPts val="1800"/>
              <a:buFont typeface="Open Sans"/>
              <a:buChar char="●"/>
              <a:defRPr sz="1800">
                <a:solidFill>
                  <a:srgbClr val="FFFFFF"/>
                </a:solidFill>
                <a:latin typeface="Open Sans"/>
                <a:ea typeface="Open Sans"/>
                <a:cs typeface="Open Sans"/>
                <a:sym typeface="Open Sans"/>
              </a:defRPr>
            </a:lvl1pPr>
            <a:lvl2pPr marL="914400" lvl="1"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2pPr>
            <a:lvl3pPr marL="1371600" lvl="2"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3pPr>
            <a:lvl4pPr marL="1828800" lvl="3"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4pPr>
            <a:lvl5pPr marL="2286000" lvl="4"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5pPr>
            <a:lvl6pPr marL="2743200" lvl="5"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6pPr>
            <a:lvl7pPr marL="3200400" lvl="6"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7pPr>
            <a:lvl8pPr marL="3657600" lvl="7"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8pPr>
            <a:lvl9pPr marL="4114800" lvl="8"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Accent Highlight 1 1 1 1">
  <p:cSld name="SECTION_HEADER_2_1_1_1_1">
    <p:bg>
      <p:bgPr>
        <a:blipFill>
          <a:blip r:embed="rId2"/>
          <a:stretch>
            <a:fillRect/>
          </a:stretch>
        </a:blipFill>
        <a:effectLst/>
      </p:bgPr>
    </p:bg>
    <p:spTree>
      <p:nvGrpSpPr>
        <p:cNvPr id="1" name="Shape 108"/>
        <p:cNvGrpSpPr/>
        <p:nvPr/>
      </p:nvGrpSpPr>
      <p:grpSpPr>
        <a:xfrm>
          <a:off x="0" y="0"/>
          <a:ext cx="0" cy="0"/>
          <a:chOff x="0" y="0"/>
          <a:chExt cx="0" cy="0"/>
        </a:xfrm>
      </p:grpSpPr>
      <p:sp>
        <p:nvSpPr>
          <p:cNvPr id="109" name="Google Shape;109;p20"/>
          <p:cNvSpPr/>
          <p:nvPr/>
        </p:nvSpPr>
        <p:spPr>
          <a:xfrm>
            <a:off x="-12" y="0"/>
            <a:ext cx="9144000" cy="5143500"/>
          </a:xfrm>
          <a:prstGeom prst="rect">
            <a:avLst/>
          </a:prstGeom>
          <a:solidFill>
            <a:srgbClr val="0A3799">
              <a:alpha val="5725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10" name="Google Shape;110;p20"/>
          <p:cNvSpPr txBox="1">
            <a:spLocks noGrp="1"/>
          </p:cNvSpPr>
          <p:nvPr>
            <p:ph type="sldNum" idx="12"/>
          </p:nvPr>
        </p:nvSpPr>
        <p:spPr>
          <a:xfrm>
            <a:off x="8463883" y="4635442"/>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rgbClr val="FFFFFF"/>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rgbClr val="FFFFFF"/>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rgbClr val="FFFFFF"/>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rgbClr val="FFFFFF"/>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rgbClr val="FFFFFF"/>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rgbClr val="FFFFFF"/>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rgbClr val="FFFFFF"/>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rgbClr val="FFFFFF"/>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rgbClr val="FFFFFF"/>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t>‹#›</a:t>
            </a:fld>
            <a:endParaRPr lang="en-GB"/>
          </a:p>
        </p:txBody>
      </p:sp>
      <p:sp>
        <p:nvSpPr>
          <p:cNvPr id="111" name="Google Shape;111;p20"/>
          <p:cNvSpPr/>
          <p:nvPr/>
        </p:nvSpPr>
        <p:spPr>
          <a:xfrm>
            <a:off x="0" y="0"/>
            <a:ext cx="4314600" cy="51435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panose="020B0604020202020204"/>
              <a:buNone/>
            </a:pPr>
            <a:endParaRPr sz="3600" b="1"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pic>
        <p:nvPicPr>
          <p:cNvPr id="112" name="Google Shape;112;p20"/>
          <p:cNvPicPr preferRelativeResize="0"/>
          <p:nvPr/>
        </p:nvPicPr>
        <p:blipFill rotWithShape="1">
          <a:blip r:embed="rId3"/>
          <a:srcRect/>
          <a:stretch>
            <a:fillRect/>
          </a:stretch>
        </p:blipFill>
        <p:spPr>
          <a:xfrm>
            <a:off x="181200" y="4743821"/>
            <a:ext cx="1460651" cy="232425"/>
          </a:xfrm>
          <a:prstGeom prst="rect">
            <a:avLst/>
          </a:prstGeom>
          <a:noFill/>
          <a:ln>
            <a:noFill/>
          </a:ln>
        </p:spPr>
      </p:pic>
      <p:sp>
        <p:nvSpPr>
          <p:cNvPr id="113" name="Google Shape;113;p20"/>
          <p:cNvSpPr txBox="1">
            <a:spLocks noGrp="1"/>
          </p:cNvSpPr>
          <p:nvPr>
            <p:ph type="title"/>
          </p:nvPr>
        </p:nvSpPr>
        <p:spPr>
          <a:xfrm>
            <a:off x="72975" y="51650"/>
            <a:ext cx="3950700" cy="4770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FFFFFF"/>
              </a:buClr>
              <a:buSzPts val="3600"/>
              <a:buNone/>
              <a:defRPr sz="3600" b="1">
                <a:solidFill>
                  <a:srgbClr val="FFFFFF"/>
                </a:solidFill>
              </a:defRPr>
            </a:lvl1pPr>
            <a:lvl2pPr lvl="1" algn="ctr">
              <a:lnSpc>
                <a:spcPct val="100000"/>
              </a:lnSpc>
              <a:spcBef>
                <a:spcPts val="0"/>
              </a:spcBef>
              <a:spcAft>
                <a:spcPts val="0"/>
              </a:spcAft>
              <a:buClr>
                <a:srgbClr val="FFFFFF"/>
              </a:buClr>
              <a:buSzPts val="3600"/>
              <a:buNone/>
              <a:defRPr sz="3600" b="1">
                <a:solidFill>
                  <a:srgbClr val="FFFFFF"/>
                </a:solidFill>
              </a:defRPr>
            </a:lvl2pPr>
            <a:lvl3pPr lvl="2" algn="ctr">
              <a:lnSpc>
                <a:spcPct val="100000"/>
              </a:lnSpc>
              <a:spcBef>
                <a:spcPts val="0"/>
              </a:spcBef>
              <a:spcAft>
                <a:spcPts val="0"/>
              </a:spcAft>
              <a:buClr>
                <a:srgbClr val="FFFFFF"/>
              </a:buClr>
              <a:buSzPts val="3600"/>
              <a:buNone/>
              <a:defRPr sz="3600" b="1">
                <a:solidFill>
                  <a:srgbClr val="FFFFFF"/>
                </a:solidFill>
              </a:defRPr>
            </a:lvl3pPr>
            <a:lvl4pPr lvl="3" algn="ctr">
              <a:lnSpc>
                <a:spcPct val="100000"/>
              </a:lnSpc>
              <a:spcBef>
                <a:spcPts val="0"/>
              </a:spcBef>
              <a:spcAft>
                <a:spcPts val="0"/>
              </a:spcAft>
              <a:buClr>
                <a:srgbClr val="FFFFFF"/>
              </a:buClr>
              <a:buSzPts val="3600"/>
              <a:buNone/>
              <a:defRPr sz="3600" b="1">
                <a:solidFill>
                  <a:srgbClr val="FFFFFF"/>
                </a:solidFill>
              </a:defRPr>
            </a:lvl4pPr>
            <a:lvl5pPr lvl="4" algn="ctr">
              <a:lnSpc>
                <a:spcPct val="100000"/>
              </a:lnSpc>
              <a:spcBef>
                <a:spcPts val="0"/>
              </a:spcBef>
              <a:spcAft>
                <a:spcPts val="0"/>
              </a:spcAft>
              <a:buClr>
                <a:srgbClr val="FFFFFF"/>
              </a:buClr>
              <a:buSzPts val="3600"/>
              <a:buNone/>
              <a:defRPr sz="3600" b="1">
                <a:solidFill>
                  <a:srgbClr val="FFFFFF"/>
                </a:solidFill>
              </a:defRPr>
            </a:lvl5pPr>
            <a:lvl6pPr lvl="5" algn="ctr">
              <a:lnSpc>
                <a:spcPct val="100000"/>
              </a:lnSpc>
              <a:spcBef>
                <a:spcPts val="0"/>
              </a:spcBef>
              <a:spcAft>
                <a:spcPts val="0"/>
              </a:spcAft>
              <a:buClr>
                <a:srgbClr val="FFFFFF"/>
              </a:buClr>
              <a:buSzPts val="3600"/>
              <a:buNone/>
              <a:defRPr sz="3600" b="1">
                <a:solidFill>
                  <a:srgbClr val="FFFFFF"/>
                </a:solidFill>
              </a:defRPr>
            </a:lvl6pPr>
            <a:lvl7pPr lvl="6" algn="ctr">
              <a:lnSpc>
                <a:spcPct val="100000"/>
              </a:lnSpc>
              <a:spcBef>
                <a:spcPts val="0"/>
              </a:spcBef>
              <a:spcAft>
                <a:spcPts val="0"/>
              </a:spcAft>
              <a:buClr>
                <a:srgbClr val="FFFFFF"/>
              </a:buClr>
              <a:buSzPts val="3600"/>
              <a:buNone/>
              <a:defRPr sz="3600" b="1">
                <a:solidFill>
                  <a:srgbClr val="FFFFFF"/>
                </a:solidFill>
              </a:defRPr>
            </a:lvl7pPr>
            <a:lvl8pPr lvl="7" algn="ctr">
              <a:lnSpc>
                <a:spcPct val="100000"/>
              </a:lnSpc>
              <a:spcBef>
                <a:spcPts val="0"/>
              </a:spcBef>
              <a:spcAft>
                <a:spcPts val="0"/>
              </a:spcAft>
              <a:buClr>
                <a:srgbClr val="FFFFFF"/>
              </a:buClr>
              <a:buSzPts val="3600"/>
              <a:buNone/>
              <a:defRPr sz="3600" b="1">
                <a:solidFill>
                  <a:srgbClr val="FFFFFF"/>
                </a:solidFill>
              </a:defRPr>
            </a:lvl8pPr>
            <a:lvl9pPr lvl="8" algn="ctr">
              <a:lnSpc>
                <a:spcPct val="100000"/>
              </a:lnSpc>
              <a:spcBef>
                <a:spcPts val="0"/>
              </a:spcBef>
              <a:spcAft>
                <a:spcPts val="0"/>
              </a:spcAft>
              <a:buClr>
                <a:srgbClr val="FFFFFF"/>
              </a:buClr>
              <a:buSzPts val="3600"/>
              <a:buNone/>
              <a:defRPr sz="3600" b="1">
                <a:solidFill>
                  <a:srgbClr val="FFFFFF"/>
                </a:solidFill>
              </a:defRPr>
            </a:lvl9pPr>
          </a:lstStyle>
          <a:p>
            <a:endParaRPr/>
          </a:p>
        </p:txBody>
      </p:sp>
      <p:sp>
        <p:nvSpPr>
          <p:cNvPr id="114" name="Google Shape;114;p20"/>
          <p:cNvSpPr txBox="1">
            <a:spLocks noGrp="1"/>
          </p:cNvSpPr>
          <p:nvPr>
            <p:ph type="body" idx="1"/>
          </p:nvPr>
        </p:nvSpPr>
        <p:spPr>
          <a:xfrm>
            <a:off x="4443875" y="51650"/>
            <a:ext cx="4505400" cy="42681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FFFFF"/>
              </a:buClr>
              <a:buSzPts val="1800"/>
              <a:buFont typeface="Open Sans"/>
              <a:buChar char="●"/>
              <a:defRPr sz="1800">
                <a:solidFill>
                  <a:srgbClr val="FFFFFF"/>
                </a:solidFill>
                <a:latin typeface="Open Sans"/>
                <a:ea typeface="Open Sans"/>
                <a:cs typeface="Open Sans"/>
                <a:sym typeface="Open Sans"/>
              </a:defRPr>
            </a:lvl1pPr>
            <a:lvl2pPr marL="914400" lvl="1"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2pPr>
            <a:lvl3pPr marL="1371600" lvl="2"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3pPr>
            <a:lvl4pPr marL="1828800" lvl="3"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4pPr>
            <a:lvl5pPr marL="2286000" lvl="4"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5pPr>
            <a:lvl6pPr marL="2743200" lvl="5"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6pPr>
            <a:lvl7pPr marL="3200400" lvl="6"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7pPr>
            <a:lvl8pPr marL="3657600" lvl="7"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8pPr>
            <a:lvl9pPr marL="4114800" lvl="8"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ustom Layout 2">
  <p:cSld name="CUSTOM_2_2">
    <p:spTree>
      <p:nvGrpSpPr>
        <p:cNvPr id="1" name="Shape 115"/>
        <p:cNvGrpSpPr/>
        <p:nvPr/>
      </p:nvGrpSpPr>
      <p:grpSpPr>
        <a:xfrm>
          <a:off x="0" y="0"/>
          <a:ext cx="0" cy="0"/>
          <a:chOff x="0" y="0"/>
          <a:chExt cx="0" cy="0"/>
        </a:xfrm>
      </p:grpSpPr>
      <p:sp>
        <p:nvSpPr>
          <p:cNvPr id="116" name="Google Shape;116;p21"/>
          <p:cNvSpPr txBox="1">
            <a:spLocks noGrp="1"/>
          </p:cNvSpPr>
          <p:nvPr>
            <p:ph type="title"/>
          </p:nvPr>
        </p:nvSpPr>
        <p:spPr>
          <a:xfrm>
            <a:off x="4420325" y="216425"/>
            <a:ext cx="4412100" cy="747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4000"/>
              <a:buNone/>
              <a:defRPr>
                <a:latin typeface="Open Sans"/>
                <a:ea typeface="Open Sans"/>
                <a:cs typeface="Open Sans"/>
                <a:sym typeface="Open Sans"/>
              </a:defRPr>
            </a:lvl1pPr>
            <a:lvl2pPr lvl="1" algn="l">
              <a:lnSpc>
                <a:spcPct val="100000"/>
              </a:lnSpc>
              <a:spcBef>
                <a:spcPts val="0"/>
              </a:spcBef>
              <a:spcAft>
                <a:spcPts val="0"/>
              </a:spcAft>
              <a:buSzPts val="2400"/>
              <a:buNone/>
              <a:defRPr>
                <a:latin typeface="Open Sans"/>
                <a:ea typeface="Open Sans"/>
                <a:cs typeface="Open Sans"/>
                <a:sym typeface="Open Sans"/>
              </a:defRPr>
            </a:lvl2pPr>
            <a:lvl3pPr lvl="2" algn="l">
              <a:lnSpc>
                <a:spcPct val="100000"/>
              </a:lnSpc>
              <a:spcBef>
                <a:spcPts val="0"/>
              </a:spcBef>
              <a:spcAft>
                <a:spcPts val="0"/>
              </a:spcAft>
              <a:buSzPts val="2400"/>
              <a:buNone/>
              <a:defRPr>
                <a:latin typeface="Open Sans"/>
                <a:ea typeface="Open Sans"/>
                <a:cs typeface="Open Sans"/>
                <a:sym typeface="Open Sans"/>
              </a:defRPr>
            </a:lvl3pPr>
            <a:lvl4pPr lvl="3" algn="l">
              <a:lnSpc>
                <a:spcPct val="100000"/>
              </a:lnSpc>
              <a:spcBef>
                <a:spcPts val="0"/>
              </a:spcBef>
              <a:spcAft>
                <a:spcPts val="0"/>
              </a:spcAft>
              <a:buSzPts val="2400"/>
              <a:buNone/>
              <a:defRPr>
                <a:latin typeface="Open Sans"/>
                <a:ea typeface="Open Sans"/>
                <a:cs typeface="Open Sans"/>
                <a:sym typeface="Open Sans"/>
              </a:defRPr>
            </a:lvl4pPr>
            <a:lvl5pPr lvl="4" algn="l">
              <a:lnSpc>
                <a:spcPct val="100000"/>
              </a:lnSpc>
              <a:spcBef>
                <a:spcPts val="0"/>
              </a:spcBef>
              <a:spcAft>
                <a:spcPts val="0"/>
              </a:spcAft>
              <a:buSzPts val="2400"/>
              <a:buNone/>
              <a:defRPr>
                <a:latin typeface="Open Sans"/>
                <a:ea typeface="Open Sans"/>
                <a:cs typeface="Open Sans"/>
                <a:sym typeface="Open Sans"/>
              </a:defRPr>
            </a:lvl5pPr>
            <a:lvl6pPr lvl="5" algn="l">
              <a:lnSpc>
                <a:spcPct val="100000"/>
              </a:lnSpc>
              <a:spcBef>
                <a:spcPts val="0"/>
              </a:spcBef>
              <a:spcAft>
                <a:spcPts val="0"/>
              </a:spcAft>
              <a:buSzPts val="2400"/>
              <a:buNone/>
              <a:defRPr>
                <a:latin typeface="Open Sans"/>
                <a:ea typeface="Open Sans"/>
                <a:cs typeface="Open Sans"/>
                <a:sym typeface="Open Sans"/>
              </a:defRPr>
            </a:lvl6pPr>
            <a:lvl7pPr lvl="6" algn="l">
              <a:lnSpc>
                <a:spcPct val="100000"/>
              </a:lnSpc>
              <a:spcBef>
                <a:spcPts val="0"/>
              </a:spcBef>
              <a:spcAft>
                <a:spcPts val="0"/>
              </a:spcAft>
              <a:buSzPts val="2400"/>
              <a:buNone/>
              <a:defRPr>
                <a:latin typeface="Open Sans"/>
                <a:ea typeface="Open Sans"/>
                <a:cs typeface="Open Sans"/>
                <a:sym typeface="Open Sans"/>
              </a:defRPr>
            </a:lvl7pPr>
            <a:lvl8pPr lvl="7" algn="l">
              <a:lnSpc>
                <a:spcPct val="100000"/>
              </a:lnSpc>
              <a:spcBef>
                <a:spcPts val="0"/>
              </a:spcBef>
              <a:spcAft>
                <a:spcPts val="0"/>
              </a:spcAft>
              <a:buSzPts val="2400"/>
              <a:buNone/>
              <a:defRPr>
                <a:latin typeface="Open Sans"/>
                <a:ea typeface="Open Sans"/>
                <a:cs typeface="Open Sans"/>
                <a:sym typeface="Open Sans"/>
              </a:defRPr>
            </a:lvl8pPr>
            <a:lvl9pPr lvl="8" algn="l">
              <a:lnSpc>
                <a:spcPct val="100000"/>
              </a:lnSpc>
              <a:spcBef>
                <a:spcPts val="0"/>
              </a:spcBef>
              <a:spcAft>
                <a:spcPts val="0"/>
              </a:spcAft>
              <a:buSzPts val="2400"/>
              <a:buNone/>
              <a:defRPr>
                <a:latin typeface="Open Sans"/>
                <a:ea typeface="Open Sans"/>
                <a:cs typeface="Open Sans"/>
                <a:sym typeface="Open Sans"/>
              </a:defRPr>
            </a:lvl9pPr>
          </a:lstStyle>
          <a:p>
            <a:endParaRPr/>
          </a:p>
        </p:txBody>
      </p:sp>
      <p:sp>
        <p:nvSpPr>
          <p:cNvPr id="117" name="Google Shape;117;p21"/>
          <p:cNvSpPr/>
          <p:nvPr/>
        </p:nvSpPr>
        <p:spPr>
          <a:xfrm>
            <a:off x="0" y="0"/>
            <a:ext cx="4314600" cy="51435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panose="020B0604020202020204"/>
              <a:buNone/>
            </a:pPr>
            <a:endParaRPr sz="3600" b="1"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18" name="Google Shape;118;p21"/>
          <p:cNvSpPr txBox="1">
            <a:spLocks noGrp="1"/>
          </p:cNvSpPr>
          <p:nvPr>
            <p:ph type="title" idx="2"/>
          </p:nvPr>
        </p:nvSpPr>
        <p:spPr>
          <a:xfrm>
            <a:off x="199375" y="216425"/>
            <a:ext cx="3934800" cy="4759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FFFFFF"/>
              </a:buClr>
              <a:buSzPts val="3600"/>
              <a:buFont typeface="Open Sans"/>
              <a:buNone/>
              <a:defRPr sz="3600">
                <a:solidFill>
                  <a:srgbClr val="FFFFFF"/>
                </a:solidFill>
                <a:latin typeface="Open Sans"/>
                <a:ea typeface="Open Sans"/>
                <a:cs typeface="Open Sans"/>
                <a:sym typeface="Open Sans"/>
              </a:defRPr>
            </a:lvl1pPr>
            <a:lvl2pPr lvl="1" algn="ctr">
              <a:lnSpc>
                <a:spcPct val="100000"/>
              </a:lnSpc>
              <a:spcBef>
                <a:spcPts val="0"/>
              </a:spcBef>
              <a:spcAft>
                <a:spcPts val="0"/>
              </a:spcAft>
              <a:buClr>
                <a:srgbClr val="FFFFFF"/>
              </a:buClr>
              <a:buSzPts val="3600"/>
              <a:buNone/>
              <a:defRPr sz="3600" b="1">
                <a:solidFill>
                  <a:srgbClr val="FFFFFF"/>
                </a:solidFill>
              </a:defRPr>
            </a:lvl2pPr>
            <a:lvl3pPr lvl="2" algn="ctr">
              <a:lnSpc>
                <a:spcPct val="100000"/>
              </a:lnSpc>
              <a:spcBef>
                <a:spcPts val="0"/>
              </a:spcBef>
              <a:spcAft>
                <a:spcPts val="0"/>
              </a:spcAft>
              <a:buClr>
                <a:srgbClr val="FFFFFF"/>
              </a:buClr>
              <a:buSzPts val="3600"/>
              <a:buNone/>
              <a:defRPr sz="3600" b="1">
                <a:solidFill>
                  <a:srgbClr val="FFFFFF"/>
                </a:solidFill>
              </a:defRPr>
            </a:lvl3pPr>
            <a:lvl4pPr lvl="3" algn="ctr">
              <a:lnSpc>
                <a:spcPct val="100000"/>
              </a:lnSpc>
              <a:spcBef>
                <a:spcPts val="0"/>
              </a:spcBef>
              <a:spcAft>
                <a:spcPts val="0"/>
              </a:spcAft>
              <a:buClr>
                <a:srgbClr val="FFFFFF"/>
              </a:buClr>
              <a:buSzPts val="3600"/>
              <a:buNone/>
              <a:defRPr sz="3600" b="1">
                <a:solidFill>
                  <a:srgbClr val="FFFFFF"/>
                </a:solidFill>
              </a:defRPr>
            </a:lvl4pPr>
            <a:lvl5pPr lvl="4" algn="ctr">
              <a:lnSpc>
                <a:spcPct val="100000"/>
              </a:lnSpc>
              <a:spcBef>
                <a:spcPts val="0"/>
              </a:spcBef>
              <a:spcAft>
                <a:spcPts val="0"/>
              </a:spcAft>
              <a:buClr>
                <a:srgbClr val="FFFFFF"/>
              </a:buClr>
              <a:buSzPts val="3600"/>
              <a:buNone/>
              <a:defRPr sz="3600" b="1">
                <a:solidFill>
                  <a:srgbClr val="FFFFFF"/>
                </a:solidFill>
              </a:defRPr>
            </a:lvl5pPr>
            <a:lvl6pPr lvl="5" algn="ctr">
              <a:lnSpc>
                <a:spcPct val="100000"/>
              </a:lnSpc>
              <a:spcBef>
                <a:spcPts val="0"/>
              </a:spcBef>
              <a:spcAft>
                <a:spcPts val="0"/>
              </a:spcAft>
              <a:buClr>
                <a:srgbClr val="FFFFFF"/>
              </a:buClr>
              <a:buSzPts val="3600"/>
              <a:buNone/>
              <a:defRPr sz="3600" b="1">
                <a:solidFill>
                  <a:srgbClr val="FFFFFF"/>
                </a:solidFill>
              </a:defRPr>
            </a:lvl6pPr>
            <a:lvl7pPr lvl="6" algn="ctr">
              <a:lnSpc>
                <a:spcPct val="100000"/>
              </a:lnSpc>
              <a:spcBef>
                <a:spcPts val="0"/>
              </a:spcBef>
              <a:spcAft>
                <a:spcPts val="0"/>
              </a:spcAft>
              <a:buClr>
                <a:srgbClr val="FFFFFF"/>
              </a:buClr>
              <a:buSzPts val="3600"/>
              <a:buNone/>
              <a:defRPr sz="3600" b="1">
                <a:solidFill>
                  <a:srgbClr val="FFFFFF"/>
                </a:solidFill>
              </a:defRPr>
            </a:lvl7pPr>
            <a:lvl8pPr lvl="7" algn="ctr">
              <a:lnSpc>
                <a:spcPct val="100000"/>
              </a:lnSpc>
              <a:spcBef>
                <a:spcPts val="0"/>
              </a:spcBef>
              <a:spcAft>
                <a:spcPts val="0"/>
              </a:spcAft>
              <a:buClr>
                <a:srgbClr val="FFFFFF"/>
              </a:buClr>
              <a:buSzPts val="3600"/>
              <a:buNone/>
              <a:defRPr sz="3600" b="1">
                <a:solidFill>
                  <a:srgbClr val="FFFFFF"/>
                </a:solidFill>
              </a:defRPr>
            </a:lvl8pPr>
            <a:lvl9pPr lvl="8" algn="ctr">
              <a:lnSpc>
                <a:spcPct val="100000"/>
              </a:lnSpc>
              <a:spcBef>
                <a:spcPts val="0"/>
              </a:spcBef>
              <a:spcAft>
                <a:spcPts val="0"/>
              </a:spcAft>
              <a:buClr>
                <a:srgbClr val="FFFFFF"/>
              </a:buClr>
              <a:buSzPts val="3600"/>
              <a:buNone/>
              <a:defRPr sz="3600" b="1">
                <a:solidFill>
                  <a:srgbClr val="FFFFFF"/>
                </a:solidFill>
              </a:defRPr>
            </a:lvl9pPr>
          </a:lstStyle>
          <a:p>
            <a:endParaRPr/>
          </a:p>
        </p:txBody>
      </p:sp>
      <p:pic>
        <p:nvPicPr>
          <p:cNvPr id="119" name="Google Shape;119;p21"/>
          <p:cNvPicPr preferRelativeResize="0"/>
          <p:nvPr/>
        </p:nvPicPr>
        <p:blipFill rotWithShape="1">
          <a:blip r:embed="rId2"/>
          <a:srcRect/>
          <a:stretch>
            <a:fillRect/>
          </a:stretch>
        </p:blipFill>
        <p:spPr>
          <a:xfrm>
            <a:off x="181200" y="4743821"/>
            <a:ext cx="1460651" cy="232425"/>
          </a:xfrm>
          <a:prstGeom prst="rect">
            <a:avLst/>
          </a:prstGeom>
          <a:noFill/>
          <a:ln>
            <a:noFill/>
          </a:ln>
        </p:spPr>
      </p:pic>
      <p:sp>
        <p:nvSpPr>
          <p:cNvPr id="120" name="Google Shape;120;p21"/>
          <p:cNvSpPr txBox="1">
            <a:spLocks noGrp="1"/>
          </p:cNvSpPr>
          <p:nvPr>
            <p:ph type="body" idx="1"/>
          </p:nvPr>
        </p:nvSpPr>
        <p:spPr>
          <a:xfrm>
            <a:off x="4420325" y="1559825"/>
            <a:ext cx="4412100" cy="34164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ustom Layout 1">
  <p:cSld name="CUSTOM">
    <p:spTree>
      <p:nvGrpSpPr>
        <p:cNvPr id="1" name="Shape 121"/>
        <p:cNvGrpSpPr/>
        <p:nvPr/>
      </p:nvGrpSpPr>
      <p:grpSpPr>
        <a:xfrm>
          <a:off x="0" y="0"/>
          <a:ext cx="0" cy="0"/>
          <a:chOff x="0" y="0"/>
          <a:chExt cx="0" cy="0"/>
        </a:xfrm>
      </p:grpSpPr>
      <p:pic>
        <p:nvPicPr>
          <p:cNvPr id="122" name="Google Shape;122;p22"/>
          <p:cNvPicPr preferRelativeResize="0"/>
          <p:nvPr/>
        </p:nvPicPr>
        <p:blipFill rotWithShape="1">
          <a:blip r:embed="rId2">
            <a:alphaModFix amt="88000"/>
          </a:blip>
          <a:srcRect l="47512"/>
          <a:stretch>
            <a:fillRect/>
          </a:stretch>
        </p:blipFill>
        <p:spPr>
          <a:xfrm>
            <a:off x="4348748" y="0"/>
            <a:ext cx="4795254" cy="5143500"/>
          </a:xfrm>
          <a:prstGeom prst="rect">
            <a:avLst/>
          </a:prstGeom>
          <a:noFill/>
          <a:ln>
            <a:noFill/>
          </a:ln>
        </p:spPr>
      </p:pic>
      <p:sp>
        <p:nvSpPr>
          <p:cNvPr id="123" name="Google Shape;123;p22"/>
          <p:cNvSpPr/>
          <p:nvPr/>
        </p:nvSpPr>
        <p:spPr>
          <a:xfrm>
            <a:off x="0" y="0"/>
            <a:ext cx="4314600" cy="5143500"/>
          </a:xfrm>
          <a:prstGeom prst="rect">
            <a:avLst/>
          </a:prstGeom>
          <a:gradFill>
            <a:gsLst>
              <a:gs pos="0">
                <a:srgbClr val="0A3799"/>
              </a:gs>
              <a:gs pos="100000">
                <a:srgbClr val="0A3799"/>
              </a:gs>
            </a:gsLst>
            <a:lin ang="0"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panose="020B0604020202020204"/>
              <a:buNone/>
            </a:pPr>
            <a:endParaRPr sz="3600" b="1"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24" name="Google Shape;124;p22"/>
          <p:cNvSpPr txBox="1">
            <a:spLocks noGrp="1"/>
          </p:cNvSpPr>
          <p:nvPr>
            <p:ph type="title"/>
          </p:nvPr>
        </p:nvSpPr>
        <p:spPr>
          <a:xfrm>
            <a:off x="199375" y="205750"/>
            <a:ext cx="3934800" cy="4770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FFFFFF"/>
              </a:buClr>
              <a:buSzPts val="3600"/>
              <a:buNone/>
              <a:defRPr sz="3600" b="1">
                <a:solidFill>
                  <a:srgbClr val="FFFFFF"/>
                </a:solidFill>
              </a:defRPr>
            </a:lvl1pPr>
            <a:lvl2pPr lvl="1" algn="ctr">
              <a:lnSpc>
                <a:spcPct val="100000"/>
              </a:lnSpc>
              <a:spcBef>
                <a:spcPts val="0"/>
              </a:spcBef>
              <a:spcAft>
                <a:spcPts val="0"/>
              </a:spcAft>
              <a:buClr>
                <a:srgbClr val="FFFFFF"/>
              </a:buClr>
              <a:buSzPts val="3600"/>
              <a:buNone/>
              <a:defRPr sz="3600" b="1">
                <a:solidFill>
                  <a:srgbClr val="FFFFFF"/>
                </a:solidFill>
              </a:defRPr>
            </a:lvl2pPr>
            <a:lvl3pPr lvl="2" algn="ctr">
              <a:lnSpc>
                <a:spcPct val="100000"/>
              </a:lnSpc>
              <a:spcBef>
                <a:spcPts val="0"/>
              </a:spcBef>
              <a:spcAft>
                <a:spcPts val="0"/>
              </a:spcAft>
              <a:buClr>
                <a:srgbClr val="FFFFFF"/>
              </a:buClr>
              <a:buSzPts val="3600"/>
              <a:buNone/>
              <a:defRPr sz="3600" b="1">
                <a:solidFill>
                  <a:srgbClr val="FFFFFF"/>
                </a:solidFill>
              </a:defRPr>
            </a:lvl3pPr>
            <a:lvl4pPr lvl="3" algn="ctr">
              <a:lnSpc>
                <a:spcPct val="100000"/>
              </a:lnSpc>
              <a:spcBef>
                <a:spcPts val="0"/>
              </a:spcBef>
              <a:spcAft>
                <a:spcPts val="0"/>
              </a:spcAft>
              <a:buClr>
                <a:srgbClr val="FFFFFF"/>
              </a:buClr>
              <a:buSzPts val="3600"/>
              <a:buNone/>
              <a:defRPr sz="3600" b="1">
                <a:solidFill>
                  <a:srgbClr val="FFFFFF"/>
                </a:solidFill>
              </a:defRPr>
            </a:lvl4pPr>
            <a:lvl5pPr lvl="4" algn="ctr">
              <a:lnSpc>
                <a:spcPct val="100000"/>
              </a:lnSpc>
              <a:spcBef>
                <a:spcPts val="0"/>
              </a:spcBef>
              <a:spcAft>
                <a:spcPts val="0"/>
              </a:spcAft>
              <a:buClr>
                <a:srgbClr val="FFFFFF"/>
              </a:buClr>
              <a:buSzPts val="3600"/>
              <a:buNone/>
              <a:defRPr sz="3600" b="1">
                <a:solidFill>
                  <a:srgbClr val="FFFFFF"/>
                </a:solidFill>
              </a:defRPr>
            </a:lvl5pPr>
            <a:lvl6pPr lvl="5" algn="ctr">
              <a:lnSpc>
                <a:spcPct val="100000"/>
              </a:lnSpc>
              <a:spcBef>
                <a:spcPts val="0"/>
              </a:spcBef>
              <a:spcAft>
                <a:spcPts val="0"/>
              </a:spcAft>
              <a:buClr>
                <a:srgbClr val="FFFFFF"/>
              </a:buClr>
              <a:buSzPts val="3600"/>
              <a:buNone/>
              <a:defRPr sz="3600" b="1">
                <a:solidFill>
                  <a:srgbClr val="FFFFFF"/>
                </a:solidFill>
              </a:defRPr>
            </a:lvl6pPr>
            <a:lvl7pPr lvl="6" algn="ctr">
              <a:lnSpc>
                <a:spcPct val="100000"/>
              </a:lnSpc>
              <a:spcBef>
                <a:spcPts val="0"/>
              </a:spcBef>
              <a:spcAft>
                <a:spcPts val="0"/>
              </a:spcAft>
              <a:buClr>
                <a:srgbClr val="FFFFFF"/>
              </a:buClr>
              <a:buSzPts val="3600"/>
              <a:buNone/>
              <a:defRPr sz="3600" b="1">
                <a:solidFill>
                  <a:srgbClr val="FFFFFF"/>
                </a:solidFill>
              </a:defRPr>
            </a:lvl7pPr>
            <a:lvl8pPr lvl="7" algn="ctr">
              <a:lnSpc>
                <a:spcPct val="100000"/>
              </a:lnSpc>
              <a:spcBef>
                <a:spcPts val="0"/>
              </a:spcBef>
              <a:spcAft>
                <a:spcPts val="0"/>
              </a:spcAft>
              <a:buClr>
                <a:srgbClr val="FFFFFF"/>
              </a:buClr>
              <a:buSzPts val="3600"/>
              <a:buNone/>
              <a:defRPr sz="3600" b="1">
                <a:solidFill>
                  <a:srgbClr val="FFFFFF"/>
                </a:solidFill>
              </a:defRPr>
            </a:lvl8pPr>
            <a:lvl9pPr lvl="8" algn="ctr">
              <a:lnSpc>
                <a:spcPct val="100000"/>
              </a:lnSpc>
              <a:spcBef>
                <a:spcPts val="0"/>
              </a:spcBef>
              <a:spcAft>
                <a:spcPts val="0"/>
              </a:spcAft>
              <a:buClr>
                <a:srgbClr val="FFFFFF"/>
              </a:buClr>
              <a:buSzPts val="3600"/>
              <a:buNone/>
              <a:defRPr sz="3600" b="1">
                <a:solidFill>
                  <a:srgbClr val="FFFFFF"/>
                </a:solidFill>
              </a:defRPr>
            </a:lvl9pPr>
          </a:lstStyle>
          <a:p>
            <a:endParaRPr/>
          </a:p>
        </p:txBody>
      </p:sp>
      <p:pic>
        <p:nvPicPr>
          <p:cNvPr id="125" name="Google Shape;125;p22"/>
          <p:cNvPicPr preferRelativeResize="0"/>
          <p:nvPr/>
        </p:nvPicPr>
        <p:blipFill rotWithShape="1">
          <a:blip r:embed="rId3"/>
          <a:srcRect/>
          <a:stretch>
            <a:fillRect/>
          </a:stretch>
        </p:blipFill>
        <p:spPr>
          <a:xfrm>
            <a:off x="181200" y="4743821"/>
            <a:ext cx="1460651" cy="232425"/>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标题与图文">
    <p:spTree>
      <p:nvGrpSpPr>
        <p:cNvPr id="1" name=""/>
        <p:cNvGrpSpPr/>
        <p:nvPr/>
      </p:nvGrpSpPr>
      <p:grpSpPr>
        <a:xfrm>
          <a:off x="0" y="0"/>
          <a:ext cx="0" cy="0"/>
          <a:chOff x="0" y="0"/>
          <a:chExt cx="0" cy="0"/>
        </a:xfrm>
      </p:grpSpPr>
      <p:sp>
        <p:nvSpPr>
          <p:cNvPr id="3" name="页脚占位符 2"/>
          <p:cNvSpPr>
            <a:spLocks noGrp="1"/>
          </p:cNvSpPr>
          <p:nvPr>
            <p:ph type="ftr" sz="quarter" idx="11"/>
          </p:nvPr>
        </p:nvSpPr>
        <p:spPr/>
        <p:txBody>
          <a:bodyPr/>
          <a:lstStyle>
            <a:lvl1pPr>
              <a:defRPr>
                <a:latin typeface="+mn-ea"/>
              </a:defRPr>
            </a:lvl1pPr>
          </a:lstStyle>
          <a:p>
            <a:endParaRPr lang="zh-CN" altLang="en-US"/>
          </a:p>
        </p:txBody>
      </p:sp>
      <p:sp>
        <p:nvSpPr>
          <p:cNvPr id="4" name="灯片编号占位符 3"/>
          <p:cNvSpPr>
            <a:spLocks noGrp="1"/>
          </p:cNvSpPr>
          <p:nvPr>
            <p:ph type="sldNum" sz="quarter" idx="12"/>
          </p:nvPr>
        </p:nvSpPr>
        <p:spPr/>
        <p:txBody>
          <a:bodyPr/>
          <a:lstStyle>
            <a:lvl1pPr>
              <a:defRPr>
                <a:latin typeface="+mn-ea"/>
              </a:defRPr>
            </a:lvl1pPr>
          </a:lstStyle>
          <a:p>
            <a:fld id="{49AE70B2-8BF9-45C0-BB95-33D1B9D3A854}" type="slidenum">
              <a:rPr lang="zh-CN" altLang="en-US" smtClean="0"/>
              <a:t>‹#›</a:t>
            </a:fld>
            <a:endParaRPr lang="zh-CN" altLang="en-US"/>
          </a:p>
        </p:txBody>
      </p:sp>
      <p:sp>
        <p:nvSpPr>
          <p:cNvPr id="5" name="标题 4"/>
          <p:cNvSpPr>
            <a:spLocks noGrp="1"/>
          </p:cNvSpPr>
          <p:nvPr>
            <p:ph type="title" hasCustomPrompt="1"/>
          </p:nvPr>
        </p:nvSpPr>
        <p:spPr>
          <a:xfrm>
            <a:off x="630079" y="545783"/>
            <a:ext cx="2948940" cy="836295"/>
          </a:xfrm>
        </p:spPr>
        <p:txBody>
          <a:bodyPr anchor="ctr" anchorCtr="0"/>
          <a:lstStyle>
            <a:lvl1pPr>
              <a:defRPr sz="2400">
                <a:latin typeface="+mn-ea"/>
                <a:ea typeface="+mn-ea"/>
              </a:defRPr>
            </a:lvl1pPr>
          </a:lstStyle>
          <a:p>
            <a:r>
              <a:rPr lang="zh-CN" altLang="en-US"/>
              <a:t>单击此处编辑标题</a:t>
            </a:r>
          </a:p>
        </p:txBody>
      </p:sp>
      <p:sp>
        <p:nvSpPr>
          <p:cNvPr id="6" name="内容占位符 5"/>
          <p:cNvSpPr>
            <a:spLocks noGrp="1"/>
          </p:cNvSpPr>
          <p:nvPr>
            <p:ph idx="1" hasCustomPrompt="1"/>
          </p:nvPr>
        </p:nvSpPr>
        <p:spPr>
          <a:xfrm>
            <a:off x="3853815" y="545783"/>
            <a:ext cx="4629150" cy="4052411"/>
          </a:xfrm>
        </p:spPr>
        <p:txBody>
          <a:bodyPr/>
          <a:lstStyle>
            <a:lvl1pPr>
              <a:defRPr sz="1800">
                <a:latin typeface="+mn-ea"/>
                <a:ea typeface="+mn-ea"/>
              </a:defRPr>
            </a:lvl1pPr>
            <a:lvl2pPr marL="342900" indent="0">
              <a:buNone/>
              <a:defRPr sz="1800">
                <a:latin typeface="+mn-ea"/>
                <a:ea typeface="+mn-ea"/>
              </a:defRPr>
            </a:lvl2pPr>
            <a:lvl3pPr>
              <a:defRPr sz="1800">
                <a:latin typeface="+mn-ea"/>
                <a:ea typeface="+mn-ea"/>
              </a:defRPr>
            </a:lvl3pPr>
            <a:lvl4pPr>
              <a:defRPr sz="1800">
                <a:latin typeface="+mn-ea"/>
                <a:ea typeface="+mn-ea"/>
              </a:defRPr>
            </a:lvl4pPr>
            <a:lvl5pPr>
              <a:defRPr sz="1800">
                <a:latin typeface="+mn-ea"/>
                <a:ea typeface="+mn-ea"/>
              </a:defRPr>
            </a:lvl5pPr>
            <a:lvl6pPr>
              <a:defRPr sz="1500"/>
            </a:lvl6pPr>
            <a:lvl7pPr>
              <a:defRPr sz="1500"/>
            </a:lvl7pPr>
            <a:lvl8pPr>
              <a:defRPr sz="1500"/>
            </a:lvl8pPr>
            <a:lvl9pPr>
              <a:defRPr sz="1500"/>
            </a:lvl9pPr>
          </a:lstStyle>
          <a:p>
            <a:pPr lvl="0"/>
            <a:r>
              <a:rPr lang="zh-CN" altLang="en-US"/>
              <a:t>单击此处编辑正文</a:t>
            </a:r>
          </a:p>
        </p:txBody>
      </p:sp>
      <p:sp>
        <p:nvSpPr>
          <p:cNvPr id="7" name="文本占位符 6"/>
          <p:cNvSpPr>
            <a:spLocks noGrp="1"/>
          </p:cNvSpPr>
          <p:nvPr>
            <p:ph type="body" sz="half" idx="2" hasCustomPrompt="1"/>
          </p:nvPr>
        </p:nvSpPr>
        <p:spPr>
          <a:xfrm>
            <a:off x="630079" y="1679734"/>
            <a:ext cx="2948940" cy="2918936"/>
          </a:xfrm>
        </p:spPr>
        <p:txBody>
          <a:bodyPr/>
          <a:lstStyle>
            <a:lvl1pPr marL="257175" indent="-257175">
              <a:buFont typeface="Arial" panose="020B0604020202020204" pitchFamily="34" charset="0"/>
              <a:buChar char="•"/>
              <a:defRPr sz="1800">
                <a:latin typeface="+mn-ea"/>
                <a:ea typeface="+mn-ea"/>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单击此处编辑正文</a:t>
            </a:r>
          </a:p>
          <a:p>
            <a:pPr lvl="0"/>
            <a:r>
              <a:rPr lang="zh-CN" altLang="en-US">
                <a:sym typeface="+mn-ea"/>
              </a:rPr>
              <a:t>单击此处编辑正文</a:t>
            </a:r>
            <a:endParaRPr lang="zh-CN" altLang="en-US"/>
          </a:p>
          <a:p>
            <a:pPr lvl="0"/>
            <a:r>
              <a:rPr lang="zh-CN" altLang="en-US">
                <a:sym typeface="+mn-ea"/>
              </a:rPr>
              <a:t>单击此处编辑正文</a:t>
            </a:r>
            <a:endParaRPr lang="zh-CN" altLang="en-US"/>
          </a:p>
          <a:p>
            <a:pPr lvl="0"/>
            <a:r>
              <a:rPr lang="zh-CN" altLang="en-US">
                <a:sym typeface="+mn-ea"/>
              </a:rPr>
              <a:t>单击此处编辑正文</a:t>
            </a:r>
          </a:p>
          <a:p>
            <a:pPr lvl="0"/>
            <a:r>
              <a:rPr lang="zh-CN" altLang="en-US">
                <a:sym typeface="+mn-ea"/>
              </a:rPr>
              <a:t>单击此处编辑正文</a:t>
            </a:r>
            <a:endParaRPr lang="zh-CN" alt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ustom Layout 1 2">
  <p:cSld name="CUSTOM_2">
    <p:spTree>
      <p:nvGrpSpPr>
        <p:cNvPr id="1" name="Shape 126"/>
        <p:cNvGrpSpPr/>
        <p:nvPr/>
      </p:nvGrpSpPr>
      <p:grpSpPr>
        <a:xfrm>
          <a:off x="0" y="0"/>
          <a:ext cx="0" cy="0"/>
          <a:chOff x="0" y="0"/>
          <a:chExt cx="0" cy="0"/>
        </a:xfrm>
      </p:grpSpPr>
      <p:pic>
        <p:nvPicPr>
          <p:cNvPr id="127" name="Google Shape;127;p23"/>
          <p:cNvPicPr preferRelativeResize="0"/>
          <p:nvPr/>
        </p:nvPicPr>
        <p:blipFill rotWithShape="1">
          <a:blip r:embed="rId2">
            <a:alphaModFix amt="88000"/>
          </a:blip>
          <a:srcRect l="47512"/>
          <a:stretch>
            <a:fillRect/>
          </a:stretch>
        </p:blipFill>
        <p:spPr>
          <a:xfrm>
            <a:off x="4348748" y="0"/>
            <a:ext cx="4795254" cy="5143500"/>
          </a:xfrm>
          <a:prstGeom prst="rect">
            <a:avLst/>
          </a:prstGeom>
          <a:noFill/>
          <a:ln>
            <a:noFill/>
          </a:ln>
        </p:spPr>
      </p:pic>
      <p:sp>
        <p:nvSpPr>
          <p:cNvPr id="128" name="Google Shape;128;p23"/>
          <p:cNvSpPr/>
          <p:nvPr/>
        </p:nvSpPr>
        <p:spPr>
          <a:xfrm>
            <a:off x="0" y="0"/>
            <a:ext cx="4314600" cy="5143500"/>
          </a:xfrm>
          <a:prstGeom prst="rect">
            <a:avLst/>
          </a:prstGeom>
          <a:gradFill>
            <a:gsLst>
              <a:gs pos="0">
                <a:srgbClr val="0A3799"/>
              </a:gs>
              <a:gs pos="100000">
                <a:srgbClr val="0A3799"/>
              </a:gs>
            </a:gsLst>
            <a:lin ang="0"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panose="020B0604020202020204"/>
              <a:buNone/>
            </a:pPr>
            <a:endParaRPr sz="3600" b="1"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29" name="Google Shape;129;p23"/>
          <p:cNvSpPr txBox="1">
            <a:spLocks noGrp="1"/>
          </p:cNvSpPr>
          <p:nvPr>
            <p:ph type="title"/>
          </p:nvPr>
        </p:nvSpPr>
        <p:spPr>
          <a:xfrm>
            <a:off x="4440700" y="112425"/>
            <a:ext cx="4456800" cy="4770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FFFFFF"/>
              </a:buClr>
              <a:buSzPts val="3600"/>
              <a:buNone/>
              <a:defRPr sz="3600" b="1">
                <a:solidFill>
                  <a:srgbClr val="FFFFFF"/>
                </a:solidFill>
              </a:defRPr>
            </a:lvl1pPr>
            <a:lvl2pPr lvl="1" algn="ctr">
              <a:lnSpc>
                <a:spcPct val="100000"/>
              </a:lnSpc>
              <a:spcBef>
                <a:spcPts val="0"/>
              </a:spcBef>
              <a:spcAft>
                <a:spcPts val="0"/>
              </a:spcAft>
              <a:buClr>
                <a:srgbClr val="FFFFFF"/>
              </a:buClr>
              <a:buSzPts val="3600"/>
              <a:buNone/>
              <a:defRPr sz="3600" b="1">
                <a:solidFill>
                  <a:srgbClr val="FFFFFF"/>
                </a:solidFill>
              </a:defRPr>
            </a:lvl2pPr>
            <a:lvl3pPr lvl="2" algn="ctr">
              <a:lnSpc>
                <a:spcPct val="100000"/>
              </a:lnSpc>
              <a:spcBef>
                <a:spcPts val="0"/>
              </a:spcBef>
              <a:spcAft>
                <a:spcPts val="0"/>
              </a:spcAft>
              <a:buClr>
                <a:srgbClr val="FFFFFF"/>
              </a:buClr>
              <a:buSzPts val="3600"/>
              <a:buNone/>
              <a:defRPr sz="3600" b="1">
                <a:solidFill>
                  <a:srgbClr val="FFFFFF"/>
                </a:solidFill>
              </a:defRPr>
            </a:lvl3pPr>
            <a:lvl4pPr lvl="3" algn="ctr">
              <a:lnSpc>
                <a:spcPct val="100000"/>
              </a:lnSpc>
              <a:spcBef>
                <a:spcPts val="0"/>
              </a:spcBef>
              <a:spcAft>
                <a:spcPts val="0"/>
              </a:spcAft>
              <a:buClr>
                <a:srgbClr val="FFFFFF"/>
              </a:buClr>
              <a:buSzPts val="3600"/>
              <a:buNone/>
              <a:defRPr sz="3600" b="1">
                <a:solidFill>
                  <a:srgbClr val="FFFFFF"/>
                </a:solidFill>
              </a:defRPr>
            </a:lvl4pPr>
            <a:lvl5pPr lvl="4" algn="ctr">
              <a:lnSpc>
                <a:spcPct val="100000"/>
              </a:lnSpc>
              <a:spcBef>
                <a:spcPts val="0"/>
              </a:spcBef>
              <a:spcAft>
                <a:spcPts val="0"/>
              </a:spcAft>
              <a:buClr>
                <a:srgbClr val="FFFFFF"/>
              </a:buClr>
              <a:buSzPts val="3600"/>
              <a:buNone/>
              <a:defRPr sz="3600" b="1">
                <a:solidFill>
                  <a:srgbClr val="FFFFFF"/>
                </a:solidFill>
              </a:defRPr>
            </a:lvl5pPr>
            <a:lvl6pPr lvl="5" algn="ctr">
              <a:lnSpc>
                <a:spcPct val="100000"/>
              </a:lnSpc>
              <a:spcBef>
                <a:spcPts val="0"/>
              </a:spcBef>
              <a:spcAft>
                <a:spcPts val="0"/>
              </a:spcAft>
              <a:buClr>
                <a:srgbClr val="FFFFFF"/>
              </a:buClr>
              <a:buSzPts val="3600"/>
              <a:buNone/>
              <a:defRPr sz="3600" b="1">
                <a:solidFill>
                  <a:srgbClr val="FFFFFF"/>
                </a:solidFill>
              </a:defRPr>
            </a:lvl6pPr>
            <a:lvl7pPr lvl="6" algn="ctr">
              <a:lnSpc>
                <a:spcPct val="100000"/>
              </a:lnSpc>
              <a:spcBef>
                <a:spcPts val="0"/>
              </a:spcBef>
              <a:spcAft>
                <a:spcPts val="0"/>
              </a:spcAft>
              <a:buClr>
                <a:srgbClr val="FFFFFF"/>
              </a:buClr>
              <a:buSzPts val="3600"/>
              <a:buNone/>
              <a:defRPr sz="3600" b="1">
                <a:solidFill>
                  <a:srgbClr val="FFFFFF"/>
                </a:solidFill>
              </a:defRPr>
            </a:lvl7pPr>
            <a:lvl8pPr lvl="7" algn="ctr">
              <a:lnSpc>
                <a:spcPct val="100000"/>
              </a:lnSpc>
              <a:spcBef>
                <a:spcPts val="0"/>
              </a:spcBef>
              <a:spcAft>
                <a:spcPts val="0"/>
              </a:spcAft>
              <a:buClr>
                <a:srgbClr val="FFFFFF"/>
              </a:buClr>
              <a:buSzPts val="3600"/>
              <a:buNone/>
              <a:defRPr sz="3600" b="1">
                <a:solidFill>
                  <a:srgbClr val="FFFFFF"/>
                </a:solidFill>
              </a:defRPr>
            </a:lvl8pPr>
            <a:lvl9pPr lvl="8" algn="ctr">
              <a:lnSpc>
                <a:spcPct val="100000"/>
              </a:lnSpc>
              <a:spcBef>
                <a:spcPts val="0"/>
              </a:spcBef>
              <a:spcAft>
                <a:spcPts val="0"/>
              </a:spcAft>
              <a:buClr>
                <a:srgbClr val="FFFFFF"/>
              </a:buClr>
              <a:buSzPts val="3600"/>
              <a:buNone/>
              <a:defRPr sz="3600" b="1">
                <a:solidFill>
                  <a:srgbClr val="FFFFFF"/>
                </a:solidFill>
              </a:defRPr>
            </a:lvl9pPr>
          </a:lstStyle>
          <a:p>
            <a:endParaRPr/>
          </a:p>
        </p:txBody>
      </p:sp>
      <p:pic>
        <p:nvPicPr>
          <p:cNvPr id="130" name="Google Shape;130;p23"/>
          <p:cNvPicPr preferRelativeResize="0"/>
          <p:nvPr/>
        </p:nvPicPr>
        <p:blipFill rotWithShape="1">
          <a:blip r:embed="rId3"/>
          <a:srcRect/>
          <a:stretch>
            <a:fillRect/>
          </a:stretch>
        </p:blipFill>
        <p:spPr>
          <a:xfrm>
            <a:off x="181200" y="4743821"/>
            <a:ext cx="1460651" cy="232425"/>
          </a:xfrm>
          <a:prstGeom prst="rect">
            <a:avLst/>
          </a:prstGeom>
          <a:noFill/>
          <a:ln>
            <a:noFill/>
          </a:ln>
        </p:spPr>
      </p:pic>
      <p:sp>
        <p:nvSpPr>
          <p:cNvPr id="131" name="Google Shape;131;p23"/>
          <p:cNvSpPr txBox="1">
            <a:spLocks noGrp="1"/>
          </p:cNvSpPr>
          <p:nvPr>
            <p:ph type="body" idx="1"/>
          </p:nvPr>
        </p:nvSpPr>
        <p:spPr>
          <a:xfrm>
            <a:off x="93325" y="300725"/>
            <a:ext cx="4096200" cy="42681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FFFFF"/>
              </a:buClr>
              <a:buSzPts val="1800"/>
              <a:buFont typeface="Open Sans"/>
              <a:buChar char="●"/>
              <a:defRPr sz="1800">
                <a:solidFill>
                  <a:srgbClr val="FFFFFF"/>
                </a:solidFill>
                <a:latin typeface="Open Sans"/>
                <a:ea typeface="Open Sans"/>
                <a:cs typeface="Open Sans"/>
                <a:sym typeface="Open Sans"/>
              </a:defRPr>
            </a:lvl1pPr>
            <a:lvl2pPr marL="914400" lvl="1"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2pPr>
            <a:lvl3pPr marL="1371600" lvl="2"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3pPr>
            <a:lvl4pPr marL="1828800" lvl="3"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4pPr>
            <a:lvl5pPr marL="2286000" lvl="4"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5pPr>
            <a:lvl6pPr marL="2743200" lvl="5"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6pPr>
            <a:lvl7pPr marL="3200400" lvl="6"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7pPr>
            <a:lvl8pPr marL="3657600" lvl="7"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8pPr>
            <a:lvl9pPr marL="4114800" lvl="8"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ustom Layout 1 1">
  <p:cSld name="CUSTOM_1">
    <p:spTree>
      <p:nvGrpSpPr>
        <p:cNvPr id="1" name="Shape 132"/>
        <p:cNvGrpSpPr/>
        <p:nvPr/>
      </p:nvGrpSpPr>
      <p:grpSpPr>
        <a:xfrm>
          <a:off x="0" y="0"/>
          <a:ext cx="0" cy="0"/>
          <a:chOff x="0" y="0"/>
          <a:chExt cx="0" cy="0"/>
        </a:xfrm>
      </p:grpSpPr>
      <p:pic>
        <p:nvPicPr>
          <p:cNvPr id="133" name="Google Shape;133;p24"/>
          <p:cNvPicPr preferRelativeResize="0"/>
          <p:nvPr/>
        </p:nvPicPr>
        <p:blipFill rotWithShape="1">
          <a:blip r:embed="rId2">
            <a:alphaModFix amt="88000"/>
          </a:blip>
          <a:srcRect l="47512"/>
          <a:stretch>
            <a:fillRect/>
          </a:stretch>
        </p:blipFill>
        <p:spPr>
          <a:xfrm>
            <a:off x="4348748" y="0"/>
            <a:ext cx="4795254" cy="5143500"/>
          </a:xfrm>
          <a:prstGeom prst="rect">
            <a:avLst/>
          </a:prstGeom>
          <a:noFill/>
          <a:ln>
            <a:noFill/>
          </a:ln>
        </p:spPr>
      </p:pic>
      <p:sp>
        <p:nvSpPr>
          <p:cNvPr id="134" name="Google Shape;134;p24"/>
          <p:cNvSpPr/>
          <p:nvPr/>
        </p:nvSpPr>
        <p:spPr>
          <a:xfrm>
            <a:off x="0" y="0"/>
            <a:ext cx="4314600" cy="5143500"/>
          </a:xfrm>
          <a:prstGeom prst="rect">
            <a:avLst/>
          </a:prstGeom>
          <a:solidFill>
            <a:srgbClr val="0A3799"/>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panose="020B0604020202020204"/>
              <a:buNone/>
            </a:pPr>
            <a:endParaRPr sz="3600" b="1"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35" name="Google Shape;135;p24"/>
          <p:cNvSpPr txBox="1">
            <a:spLocks noGrp="1"/>
          </p:cNvSpPr>
          <p:nvPr>
            <p:ph type="title"/>
          </p:nvPr>
        </p:nvSpPr>
        <p:spPr>
          <a:xfrm>
            <a:off x="199375" y="205750"/>
            <a:ext cx="3934800" cy="4770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FFFFFF"/>
              </a:buClr>
              <a:buSzPts val="3600"/>
              <a:buNone/>
              <a:defRPr sz="3600" b="1">
                <a:solidFill>
                  <a:srgbClr val="FFFFFF"/>
                </a:solidFill>
              </a:defRPr>
            </a:lvl1pPr>
            <a:lvl2pPr lvl="1" algn="ctr">
              <a:lnSpc>
                <a:spcPct val="100000"/>
              </a:lnSpc>
              <a:spcBef>
                <a:spcPts val="0"/>
              </a:spcBef>
              <a:spcAft>
                <a:spcPts val="0"/>
              </a:spcAft>
              <a:buClr>
                <a:srgbClr val="FFFFFF"/>
              </a:buClr>
              <a:buSzPts val="3600"/>
              <a:buNone/>
              <a:defRPr sz="3600" b="1">
                <a:solidFill>
                  <a:srgbClr val="FFFFFF"/>
                </a:solidFill>
              </a:defRPr>
            </a:lvl2pPr>
            <a:lvl3pPr lvl="2" algn="ctr">
              <a:lnSpc>
                <a:spcPct val="100000"/>
              </a:lnSpc>
              <a:spcBef>
                <a:spcPts val="0"/>
              </a:spcBef>
              <a:spcAft>
                <a:spcPts val="0"/>
              </a:spcAft>
              <a:buClr>
                <a:srgbClr val="FFFFFF"/>
              </a:buClr>
              <a:buSzPts val="3600"/>
              <a:buNone/>
              <a:defRPr sz="3600" b="1">
                <a:solidFill>
                  <a:srgbClr val="FFFFFF"/>
                </a:solidFill>
              </a:defRPr>
            </a:lvl3pPr>
            <a:lvl4pPr lvl="3" algn="ctr">
              <a:lnSpc>
                <a:spcPct val="100000"/>
              </a:lnSpc>
              <a:spcBef>
                <a:spcPts val="0"/>
              </a:spcBef>
              <a:spcAft>
                <a:spcPts val="0"/>
              </a:spcAft>
              <a:buClr>
                <a:srgbClr val="FFFFFF"/>
              </a:buClr>
              <a:buSzPts val="3600"/>
              <a:buNone/>
              <a:defRPr sz="3600" b="1">
                <a:solidFill>
                  <a:srgbClr val="FFFFFF"/>
                </a:solidFill>
              </a:defRPr>
            </a:lvl4pPr>
            <a:lvl5pPr lvl="4" algn="ctr">
              <a:lnSpc>
                <a:spcPct val="100000"/>
              </a:lnSpc>
              <a:spcBef>
                <a:spcPts val="0"/>
              </a:spcBef>
              <a:spcAft>
                <a:spcPts val="0"/>
              </a:spcAft>
              <a:buClr>
                <a:srgbClr val="FFFFFF"/>
              </a:buClr>
              <a:buSzPts val="3600"/>
              <a:buNone/>
              <a:defRPr sz="3600" b="1">
                <a:solidFill>
                  <a:srgbClr val="FFFFFF"/>
                </a:solidFill>
              </a:defRPr>
            </a:lvl5pPr>
            <a:lvl6pPr lvl="5" algn="ctr">
              <a:lnSpc>
                <a:spcPct val="100000"/>
              </a:lnSpc>
              <a:spcBef>
                <a:spcPts val="0"/>
              </a:spcBef>
              <a:spcAft>
                <a:spcPts val="0"/>
              </a:spcAft>
              <a:buClr>
                <a:srgbClr val="FFFFFF"/>
              </a:buClr>
              <a:buSzPts val="3600"/>
              <a:buNone/>
              <a:defRPr sz="3600" b="1">
                <a:solidFill>
                  <a:srgbClr val="FFFFFF"/>
                </a:solidFill>
              </a:defRPr>
            </a:lvl6pPr>
            <a:lvl7pPr lvl="6" algn="ctr">
              <a:lnSpc>
                <a:spcPct val="100000"/>
              </a:lnSpc>
              <a:spcBef>
                <a:spcPts val="0"/>
              </a:spcBef>
              <a:spcAft>
                <a:spcPts val="0"/>
              </a:spcAft>
              <a:buClr>
                <a:srgbClr val="FFFFFF"/>
              </a:buClr>
              <a:buSzPts val="3600"/>
              <a:buNone/>
              <a:defRPr sz="3600" b="1">
                <a:solidFill>
                  <a:srgbClr val="FFFFFF"/>
                </a:solidFill>
              </a:defRPr>
            </a:lvl7pPr>
            <a:lvl8pPr lvl="7" algn="ctr">
              <a:lnSpc>
                <a:spcPct val="100000"/>
              </a:lnSpc>
              <a:spcBef>
                <a:spcPts val="0"/>
              </a:spcBef>
              <a:spcAft>
                <a:spcPts val="0"/>
              </a:spcAft>
              <a:buClr>
                <a:srgbClr val="FFFFFF"/>
              </a:buClr>
              <a:buSzPts val="3600"/>
              <a:buNone/>
              <a:defRPr sz="3600" b="1">
                <a:solidFill>
                  <a:srgbClr val="FFFFFF"/>
                </a:solidFill>
              </a:defRPr>
            </a:lvl8pPr>
            <a:lvl9pPr lvl="8" algn="ctr">
              <a:lnSpc>
                <a:spcPct val="100000"/>
              </a:lnSpc>
              <a:spcBef>
                <a:spcPts val="0"/>
              </a:spcBef>
              <a:spcAft>
                <a:spcPts val="0"/>
              </a:spcAft>
              <a:buClr>
                <a:srgbClr val="FFFFFF"/>
              </a:buClr>
              <a:buSzPts val="3600"/>
              <a:buNone/>
              <a:defRPr sz="3600" b="1">
                <a:solidFill>
                  <a:srgbClr val="FFFFFF"/>
                </a:solidFill>
              </a:defRPr>
            </a:lvl9pPr>
          </a:lstStyle>
          <a:p>
            <a:endParaRPr/>
          </a:p>
        </p:txBody>
      </p:sp>
      <p:pic>
        <p:nvPicPr>
          <p:cNvPr id="136" name="Google Shape;136;p24"/>
          <p:cNvPicPr preferRelativeResize="0"/>
          <p:nvPr/>
        </p:nvPicPr>
        <p:blipFill rotWithShape="1">
          <a:blip r:embed="rId3"/>
          <a:srcRect/>
          <a:stretch>
            <a:fillRect/>
          </a:stretch>
        </p:blipFill>
        <p:spPr>
          <a:xfrm>
            <a:off x="181200" y="4743821"/>
            <a:ext cx="1460651" cy="232425"/>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ustom Layout 1 1 2">
  <p:cSld name="CUSTOM_1_2">
    <p:spTree>
      <p:nvGrpSpPr>
        <p:cNvPr id="1" name="Shape 137"/>
        <p:cNvGrpSpPr/>
        <p:nvPr/>
      </p:nvGrpSpPr>
      <p:grpSpPr>
        <a:xfrm>
          <a:off x="0" y="0"/>
          <a:ext cx="0" cy="0"/>
          <a:chOff x="0" y="0"/>
          <a:chExt cx="0" cy="0"/>
        </a:xfrm>
      </p:grpSpPr>
      <p:pic>
        <p:nvPicPr>
          <p:cNvPr id="138" name="Google Shape;138;p25"/>
          <p:cNvPicPr preferRelativeResize="0"/>
          <p:nvPr/>
        </p:nvPicPr>
        <p:blipFill rotWithShape="1">
          <a:blip r:embed="rId2">
            <a:alphaModFix amt="88000"/>
          </a:blip>
          <a:srcRect l="47512"/>
          <a:stretch>
            <a:fillRect/>
          </a:stretch>
        </p:blipFill>
        <p:spPr>
          <a:xfrm>
            <a:off x="4348748" y="0"/>
            <a:ext cx="4795254" cy="5143500"/>
          </a:xfrm>
          <a:prstGeom prst="rect">
            <a:avLst/>
          </a:prstGeom>
          <a:noFill/>
          <a:ln>
            <a:noFill/>
          </a:ln>
        </p:spPr>
      </p:pic>
      <p:sp>
        <p:nvSpPr>
          <p:cNvPr id="139" name="Google Shape;139;p25"/>
          <p:cNvSpPr/>
          <p:nvPr/>
        </p:nvSpPr>
        <p:spPr>
          <a:xfrm>
            <a:off x="0" y="0"/>
            <a:ext cx="4314600" cy="5143500"/>
          </a:xfrm>
          <a:prstGeom prst="rect">
            <a:avLst/>
          </a:prstGeom>
          <a:solidFill>
            <a:srgbClr val="0A3799"/>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panose="020B0604020202020204"/>
              <a:buNone/>
            </a:pPr>
            <a:endParaRPr sz="3600" b="1"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40" name="Google Shape;140;p25"/>
          <p:cNvSpPr txBox="1">
            <a:spLocks noGrp="1"/>
          </p:cNvSpPr>
          <p:nvPr>
            <p:ph type="title"/>
          </p:nvPr>
        </p:nvSpPr>
        <p:spPr>
          <a:xfrm>
            <a:off x="4672725" y="186450"/>
            <a:ext cx="4314600" cy="4770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FFFFFF"/>
              </a:buClr>
              <a:buSzPts val="3600"/>
              <a:buNone/>
              <a:defRPr sz="3600" b="1">
                <a:solidFill>
                  <a:srgbClr val="FFFFFF"/>
                </a:solidFill>
              </a:defRPr>
            </a:lvl1pPr>
            <a:lvl2pPr lvl="1" algn="ctr">
              <a:lnSpc>
                <a:spcPct val="100000"/>
              </a:lnSpc>
              <a:spcBef>
                <a:spcPts val="0"/>
              </a:spcBef>
              <a:spcAft>
                <a:spcPts val="0"/>
              </a:spcAft>
              <a:buClr>
                <a:srgbClr val="FFFFFF"/>
              </a:buClr>
              <a:buSzPts val="3600"/>
              <a:buNone/>
              <a:defRPr sz="3600" b="1">
                <a:solidFill>
                  <a:srgbClr val="FFFFFF"/>
                </a:solidFill>
              </a:defRPr>
            </a:lvl2pPr>
            <a:lvl3pPr lvl="2" algn="ctr">
              <a:lnSpc>
                <a:spcPct val="100000"/>
              </a:lnSpc>
              <a:spcBef>
                <a:spcPts val="0"/>
              </a:spcBef>
              <a:spcAft>
                <a:spcPts val="0"/>
              </a:spcAft>
              <a:buClr>
                <a:srgbClr val="FFFFFF"/>
              </a:buClr>
              <a:buSzPts val="3600"/>
              <a:buNone/>
              <a:defRPr sz="3600" b="1">
                <a:solidFill>
                  <a:srgbClr val="FFFFFF"/>
                </a:solidFill>
              </a:defRPr>
            </a:lvl3pPr>
            <a:lvl4pPr lvl="3" algn="ctr">
              <a:lnSpc>
                <a:spcPct val="100000"/>
              </a:lnSpc>
              <a:spcBef>
                <a:spcPts val="0"/>
              </a:spcBef>
              <a:spcAft>
                <a:spcPts val="0"/>
              </a:spcAft>
              <a:buClr>
                <a:srgbClr val="FFFFFF"/>
              </a:buClr>
              <a:buSzPts val="3600"/>
              <a:buNone/>
              <a:defRPr sz="3600" b="1">
                <a:solidFill>
                  <a:srgbClr val="FFFFFF"/>
                </a:solidFill>
              </a:defRPr>
            </a:lvl4pPr>
            <a:lvl5pPr lvl="4" algn="ctr">
              <a:lnSpc>
                <a:spcPct val="100000"/>
              </a:lnSpc>
              <a:spcBef>
                <a:spcPts val="0"/>
              </a:spcBef>
              <a:spcAft>
                <a:spcPts val="0"/>
              </a:spcAft>
              <a:buClr>
                <a:srgbClr val="FFFFFF"/>
              </a:buClr>
              <a:buSzPts val="3600"/>
              <a:buNone/>
              <a:defRPr sz="3600" b="1">
                <a:solidFill>
                  <a:srgbClr val="FFFFFF"/>
                </a:solidFill>
              </a:defRPr>
            </a:lvl5pPr>
            <a:lvl6pPr lvl="5" algn="ctr">
              <a:lnSpc>
                <a:spcPct val="100000"/>
              </a:lnSpc>
              <a:spcBef>
                <a:spcPts val="0"/>
              </a:spcBef>
              <a:spcAft>
                <a:spcPts val="0"/>
              </a:spcAft>
              <a:buClr>
                <a:srgbClr val="FFFFFF"/>
              </a:buClr>
              <a:buSzPts val="3600"/>
              <a:buNone/>
              <a:defRPr sz="3600" b="1">
                <a:solidFill>
                  <a:srgbClr val="FFFFFF"/>
                </a:solidFill>
              </a:defRPr>
            </a:lvl6pPr>
            <a:lvl7pPr lvl="6" algn="ctr">
              <a:lnSpc>
                <a:spcPct val="100000"/>
              </a:lnSpc>
              <a:spcBef>
                <a:spcPts val="0"/>
              </a:spcBef>
              <a:spcAft>
                <a:spcPts val="0"/>
              </a:spcAft>
              <a:buClr>
                <a:srgbClr val="FFFFFF"/>
              </a:buClr>
              <a:buSzPts val="3600"/>
              <a:buNone/>
              <a:defRPr sz="3600" b="1">
                <a:solidFill>
                  <a:srgbClr val="FFFFFF"/>
                </a:solidFill>
              </a:defRPr>
            </a:lvl7pPr>
            <a:lvl8pPr lvl="7" algn="ctr">
              <a:lnSpc>
                <a:spcPct val="100000"/>
              </a:lnSpc>
              <a:spcBef>
                <a:spcPts val="0"/>
              </a:spcBef>
              <a:spcAft>
                <a:spcPts val="0"/>
              </a:spcAft>
              <a:buClr>
                <a:srgbClr val="FFFFFF"/>
              </a:buClr>
              <a:buSzPts val="3600"/>
              <a:buNone/>
              <a:defRPr sz="3600" b="1">
                <a:solidFill>
                  <a:srgbClr val="FFFFFF"/>
                </a:solidFill>
              </a:defRPr>
            </a:lvl8pPr>
            <a:lvl9pPr lvl="8" algn="ctr">
              <a:lnSpc>
                <a:spcPct val="100000"/>
              </a:lnSpc>
              <a:spcBef>
                <a:spcPts val="0"/>
              </a:spcBef>
              <a:spcAft>
                <a:spcPts val="0"/>
              </a:spcAft>
              <a:buClr>
                <a:srgbClr val="FFFFFF"/>
              </a:buClr>
              <a:buSzPts val="3600"/>
              <a:buNone/>
              <a:defRPr sz="3600" b="1">
                <a:solidFill>
                  <a:srgbClr val="FFFFFF"/>
                </a:solidFill>
              </a:defRPr>
            </a:lvl9pPr>
          </a:lstStyle>
          <a:p>
            <a:endParaRPr/>
          </a:p>
        </p:txBody>
      </p:sp>
      <p:pic>
        <p:nvPicPr>
          <p:cNvPr id="141" name="Google Shape;141;p25"/>
          <p:cNvPicPr preferRelativeResize="0"/>
          <p:nvPr/>
        </p:nvPicPr>
        <p:blipFill rotWithShape="1">
          <a:blip r:embed="rId3"/>
          <a:srcRect/>
          <a:stretch>
            <a:fillRect/>
          </a:stretch>
        </p:blipFill>
        <p:spPr>
          <a:xfrm>
            <a:off x="181200" y="4743821"/>
            <a:ext cx="1460651" cy="232425"/>
          </a:xfrm>
          <a:prstGeom prst="rect">
            <a:avLst/>
          </a:prstGeom>
          <a:noFill/>
          <a:ln>
            <a:noFill/>
          </a:ln>
        </p:spPr>
      </p:pic>
      <p:sp>
        <p:nvSpPr>
          <p:cNvPr id="142" name="Google Shape;142;p25"/>
          <p:cNvSpPr txBox="1">
            <a:spLocks noGrp="1"/>
          </p:cNvSpPr>
          <p:nvPr>
            <p:ph type="body" idx="1"/>
          </p:nvPr>
        </p:nvSpPr>
        <p:spPr>
          <a:xfrm>
            <a:off x="93325" y="300725"/>
            <a:ext cx="4096200" cy="42681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FFFFF"/>
              </a:buClr>
              <a:buSzPts val="1800"/>
              <a:buFont typeface="Open Sans"/>
              <a:buChar char="●"/>
              <a:defRPr sz="1800">
                <a:solidFill>
                  <a:srgbClr val="FFFFFF"/>
                </a:solidFill>
                <a:latin typeface="Open Sans"/>
                <a:ea typeface="Open Sans"/>
                <a:cs typeface="Open Sans"/>
                <a:sym typeface="Open Sans"/>
              </a:defRPr>
            </a:lvl1pPr>
            <a:lvl2pPr marL="914400" lvl="1"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2pPr>
            <a:lvl3pPr marL="1371600" lvl="2"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3pPr>
            <a:lvl4pPr marL="1828800" lvl="3"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4pPr>
            <a:lvl5pPr marL="2286000" lvl="4"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5pPr>
            <a:lvl6pPr marL="2743200" lvl="5"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6pPr>
            <a:lvl7pPr marL="3200400" lvl="6"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7pPr>
            <a:lvl8pPr marL="3657600" lvl="7"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8pPr>
            <a:lvl9pPr marL="4114800" lvl="8"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Custom Layout 2 1">
  <p:cSld name="CUSTOM_1_1">
    <p:spTree>
      <p:nvGrpSpPr>
        <p:cNvPr id="1" name="Shape 143"/>
        <p:cNvGrpSpPr/>
        <p:nvPr/>
      </p:nvGrpSpPr>
      <p:grpSpPr>
        <a:xfrm>
          <a:off x="0" y="0"/>
          <a:ext cx="0" cy="0"/>
          <a:chOff x="0" y="0"/>
          <a:chExt cx="0" cy="0"/>
        </a:xfrm>
      </p:grpSpPr>
      <p:pic>
        <p:nvPicPr>
          <p:cNvPr id="144" name="Google Shape;144;p26"/>
          <p:cNvPicPr preferRelativeResize="0"/>
          <p:nvPr/>
        </p:nvPicPr>
        <p:blipFill rotWithShape="1">
          <a:blip r:embed="rId2"/>
          <a:srcRect l="7448" t="13362" r="5738" b="12321"/>
          <a:stretch>
            <a:fillRect/>
          </a:stretch>
        </p:blipFill>
        <p:spPr>
          <a:xfrm>
            <a:off x="4116975" y="0"/>
            <a:ext cx="5027024" cy="5143499"/>
          </a:xfrm>
          <a:prstGeom prst="rect">
            <a:avLst/>
          </a:prstGeom>
          <a:noFill/>
          <a:ln>
            <a:noFill/>
          </a:ln>
        </p:spPr>
      </p:pic>
      <p:sp>
        <p:nvSpPr>
          <p:cNvPr id="145" name="Google Shape;145;p26"/>
          <p:cNvSpPr txBox="1"/>
          <p:nvPr/>
        </p:nvSpPr>
        <p:spPr>
          <a:xfrm>
            <a:off x="4116975" y="0"/>
            <a:ext cx="5027100" cy="5143500"/>
          </a:xfrm>
          <a:prstGeom prst="rect">
            <a:avLst/>
          </a:prstGeom>
          <a:solidFill>
            <a:srgbClr val="0A6B7C">
              <a:alpha val="29411"/>
            </a:srgbClr>
          </a:solidFill>
          <a:ln>
            <a:noFill/>
          </a:ln>
        </p:spPr>
        <p:txBody>
          <a:bodyPr spcFirstLastPara="1" wrap="square" lIns="365750" tIns="45700" rIns="365750"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46" name="Google Shape;146;p26"/>
          <p:cNvSpPr txBox="1">
            <a:spLocks noGrp="1"/>
          </p:cNvSpPr>
          <p:nvPr>
            <p:ph type="title"/>
          </p:nvPr>
        </p:nvSpPr>
        <p:spPr>
          <a:xfrm>
            <a:off x="199375" y="205750"/>
            <a:ext cx="3934800" cy="4429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b="1"/>
            </a:lvl1pPr>
            <a:lvl2pPr lvl="1" algn="ctr">
              <a:lnSpc>
                <a:spcPct val="100000"/>
              </a:lnSpc>
              <a:spcBef>
                <a:spcPts val="0"/>
              </a:spcBef>
              <a:spcAft>
                <a:spcPts val="0"/>
              </a:spcAft>
              <a:buSzPts val="3600"/>
              <a:buNone/>
              <a:defRPr sz="3600" b="1"/>
            </a:lvl2pPr>
            <a:lvl3pPr lvl="2" algn="ctr">
              <a:lnSpc>
                <a:spcPct val="100000"/>
              </a:lnSpc>
              <a:spcBef>
                <a:spcPts val="0"/>
              </a:spcBef>
              <a:spcAft>
                <a:spcPts val="0"/>
              </a:spcAft>
              <a:buSzPts val="3600"/>
              <a:buNone/>
              <a:defRPr sz="3600" b="1"/>
            </a:lvl3pPr>
            <a:lvl4pPr lvl="3" algn="ctr">
              <a:lnSpc>
                <a:spcPct val="100000"/>
              </a:lnSpc>
              <a:spcBef>
                <a:spcPts val="0"/>
              </a:spcBef>
              <a:spcAft>
                <a:spcPts val="0"/>
              </a:spcAft>
              <a:buSzPts val="3600"/>
              <a:buNone/>
              <a:defRPr sz="3600" b="1"/>
            </a:lvl4pPr>
            <a:lvl5pPr lvl="4" algn="ctr">
              <a:lnSpc>
                <a:spcPct val="100000"/>
              </a:lnSpc>
              <a:spcBef>
                <a:spcPts val="0"/>
              </a:spcBef>
              <a:spcAft>
                <a:spcPts val="0"/>
              </a:spcAft>
              <a:buSzPts val="3600"/>
              <a:buNone/>
              <a:defRPr sz="3600" b="1"/>
            </a:lvl5pPr>
            <a:lvl6pPr lvl="5" algn="ctr">
              <a:lnSpc>
                <a:spcPct val="100000"/>
              </a:lnSpc>
              <a:spcBef>
                <a:spcPts val="0"/>
              </a:spcBef>
              <a:spcAft>
                <a:spcPts val="0"/>
              </a:spcAft>
              <a:buSzPts val="3600"/>
              <a:buNone/>
              <a:defRPr sz="3600" b="1"/>
            </a:lvl6pPr>
            <a:lvl7pPr lvl="6" algn="ctr">
              <a:lnSpc>
                <a:spcPct val="100000"/>
              </a:lnSpc>
              <a:spcBef>
                <a:spcPts val="0"/>
              </a:spcBef>
              <a:spcAft>
                <a:spcPts val="0"/>
              </a:spcAft>
              <a:buSzPts val="3600"/>
              <a:buNone/>
              <a:defRPr sz="3600" b="1"/>
            </a:lvl7pPr>
            <a:lvl8pPr lvl="7" algn="ctr">
              <a:lnSpc>
                <a:spcPct val="100000"/>
              </a:lnSpc>
              <a:spcBef>
                <a:spcPts val="0"/>
              </a:spcBef>
              <a:spcAft>
                <a:spcPts val="0"/>
              </a:spcAft>
              <a:buSzPts val="3600"/>
              <a:buNone/>
              <a:defRPr sz="3600" b="1"/>
            </a:lvl8pPr>
            <a:lvl9pPr lvl="8" algn="ctr">
              <a:lnSpc>
                <a:spcPct val="100000"/>
              </a:lnSpc>
              <a:spcBef>
                <a:spcPts val="0"/>
              </a:spcBef>
              <a:spcAft>
                <a:spcPts val="0"/>
              </a:spcAft>
              <a:buSzPts val="3600"/>
              <a:buNone/>
              <a:defRPr sz="3600" b="1"/>
            </a:lvl9pPr>
          </a:lstStyle>
          <a:p>
            <a:endParaRPr/>
          </a:p>
        </p:txBody>
      </p:sp>
      <p:pic>
        <p:nvPicPr>
          <p:cNvPr id="147" name="Google Shape;147;p26"/>
          <p:cNvPicPr preferRelativeResize="0"/>
          <p:nvPr/>
        </p:nvPicPr>
        <p:blipFill rotWithShape="1">
          <a:blip r:embed="rId3"/>
          <a:srcRect/>
          <a:stretch>
            <a:fillRect/>
          </a:stretch>
        </p:blipFill>
        <p:spPr>
          <a:xfrm>
            <a:off x="181200" y="4743821"/>
            <a:ext cx="1460651" cy="232425"/>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Custom Layout 2 1 1 1">
  <p:cSld name="CUSTOM_1_1_1_1">
    <p:spTree>
      <p:nvGrpSpPr>
        <p:cNvPr id="1" name="Shape 148"/>
        <p:cNvGrpSpPr/>
        <p:nvPr/>
      </p:nvGrpSpPr>
      <p:grpSpPr>
        <a:xfrm>
          <a:off x="0" y="0"/>
          <a:ext cx="0" cy="0"/>
          <a:chOff x="0" y="0"/>
          <a:chExt cx="0" cy="0"/>
        </a:xfrm>
      </p:grpSpPr>
      <p:pic>
        <p:nvPicPr>
          <p:cNvPr id="149" name="Google Shape;149;p27"/>
          <p:cNvPicPr preferRelativeResize="0"/>
          <p:nvPr/>
        </p:nvPicPr>
        <p:blipFill rotWithShape="1">
          <a:blip r:embed="rId2"/>
          <a:srcRect l="7448" t="13362" r="5738" b="12321"/>
          <a:stretch>
            <a:fillRect/>
          </a:stretch>
        </p:blipFill>
        <p:spPr>
          <a:xfrm>
            <a:off x="0" y="0"/>
            <a:ext cx="5027024" cy="5143499"/>
          </a:xfrm>
          <a:prstGeom prst="rect">
            <a:avLst/>
          </a:prstGeom>
          <a:noFill/>
          <a:ln>
            <a:noFill/>
          </a:ln>
        </p:spPr>
      </p:pic>
      <p:sp>
        <p:nvSpPr>
          <p:cNvPr id="150" name="Google Shape;150;p27"/>
          <p:cNvSpPr txBox="1"/>
          <p:nvPr/>
        </p:nvSpPr>
        <p:spPr>
          <a:xfrm>
            <a:off x="0" y="0"/>
            <a:ext cx="5027100" cy="5143500"/>
          </a:xfrm>
          <a:prstGeom prst="rect">
            <a:avLst/>
          </a:prstGeom>
          <a:solidFill>
            <a:srgbClr val="0A6B7C">
              <a:alpha val="29411"/>
            </a:srgbClr>
          </a:solidFill>
          <a:ln>
            <a:noFill/>
          </a:ln>
        </p:spPr>
        <p:txBody>
          <a:bodyPr spcFirstLastPara="1" wrap="square" lIns="365750" tIns="45700" rIns="365750"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51" name="Google Shape;151;p27"/>
          <p:cNvSpPr txBox="1">
            <a:spLocks noGrp="1"/>
          </p:cNvSpPr>
          <p:nvPr>
            <p:ph type="title"/>
          </p:nvPr>
        </p:nvSpPr>
        <p:spPr>
          <a:xfrm>
            <a:off x="5094000" y="164250"/>
            <a:ext cx="3934800" cy="48120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b="1"/>
            </a:lvl1pPr>
            <a:lvl2pPr lvl="1" algn="ctr">
              <a:lnSpc>
                <a:spcPct val="100000"/>
              </a:lnSpc>
              <a:spcBef>
                <a:spcPts val="0"/>
              </a:spcBef>
              <a:spcAft>
                <a:spcPts val="0"/>
              </a:spcAft>
              <a:buSzPts val="3600"/>
              <a:buNone/>
              <a:defRPr sz="3600" b="1"/>
            </a:lvl2pPr>
            <a:lvl3pPr lvl="2" algn="ctr">
              <a:lnSpc>
                <a:spcPct val="100000"/>
              </a:lnSpc>
              <a:spcBef>
                <a:spcPts val="0"/>
              </a:spcBef>
              <a:spcAft>
                <a:spcPts val="0"/>
              </a:spcAft>
              <a:buSzPts val="3600"/>
              <a:buNone/>
              <a:defRPr sz="3600" b="1"/>
            </a:lvl3pPr>
            <a:lvl4pPr lvl="3" algn="ctr">
              <a:lnSpc>
                <a:spcPct val="100000"/>
              </a:lnSpc>
              <a:spcBef>
                <a:spcPts val="0"/>
              </a:spcBef>
              <a:spcAft>
                <a:spcPts val="0"/>
              </a:spcAft>
              <a:buSzPts val="3600"/>
              <a:buNone/>
              <a:defRPr sz="3600" b="1"/>
            </a:lvl4pPr>
            <a:lvl5pPr lvl="4" algn="ctr">
              <a:lnSpc>
                <a:spcPct val="100000"/>
              </a:lnSpc>
              <a:spcBef>
                <a:spcPts val="0"/>
              </a:spcBef>
              <a:spcAft>
                <a:spcPts val="0"/>
              </a:spcAft>
              <a:buSzPts val="3600"/>
              <a:buNone/>
              <a:defRPr sz="3600" b="1"/>
            </a:lvl5pPr>
            <a:lvl6pPr lvl="5" algn="ctr">
              <a:lnSpc>
                <a:spcPct val="100000"/>
              </a:lnSpc>
              <a:spcBef>
                <a:spcPts val="0"/>
              </a:spcBef>
              <a:spcAft>
                <a:spcPts val="0"/>
              </a:spcAft>
              <a:buSzPts val="3600"/>
              <a:buNone/>
              <a:defRPr sz="3600" b="1"/>
            </a:lvl6pPr>
            <a:lvl7pPr lvl="6" algn="ctr">
              <a:lnSpc>
                <a:spcPct val="100000"/>
              </a:lnSpc>
              <a:spcBef>
                <a:spcPts val="0"/>
              </a:spcBef>
              <a:spcAft>
                <a:spcPts val="0"/>
              </a:spcAft>
              <a:buSzPts val="3600"/>
              <a:buNone/>
              <a:defRPr sz="3600" b="1"/>
            </a:lvl7pPr>
            <a:lvl8pPr lvl="7" algn="ctr">
              <a:lnSpc>
                <a:spcPct val="100000"/>
              </a:lnSpc>
              <a:spcBef>
                <a:spcPts val="0"/>
              </a:spcBef>
              <a:spcAft>
                <a:spcPts val="0"/>
              </a:spcAft>
              <a:buSzPts val="3600"/>
              <a:buNone/>
              <a:defRPr sz="3600" b="1"/>
            </a:lvl8pPr>
            <a:lvl9pPr lvl="8" algn="ctr">
              <a:lnSpc>
                <a:spcPct val="100000"/>
              </a:lnSpc>
              <a:spcBef>
                <a:spcPts val="0"/>
              </a:spcBef>
              <a:spcAft>
                <a:spcPts val="0"/>
              </a:spcAft>
              <a:buSzPts val="3600"/>
              <a:buNone/>
              <a:defRPr sz="3600" b="1"/>
            </a:lvl9pPr>
          </a:lstStyle>
          <a:p>
            <a:endParaRPr/>
          </a:p>
        </p:txBody>
      </p:sp>
      <p:pic>
        <p:nvPicPr>
          <p:cNvPr id="152" name="Google Shape;152;p27"/>
          <p:cNvPicPr preferRelativeResize="0"/>
          <p:nvPr/>
        </p:nvPicPr>
        <p:blipFill rotWithShape="1">
          <a:blip r:embed="rId3"/>
          <a:srcRect/>
          <a:stretch>
            <a:fillRect/>
          </a:stretch>
        </p:blipFill>
        <p:spPr>
          <a:xfrm>
            <a:off x="181200" y="4743821"/>
            <a:ext cx="1460651" cy="232425"/>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Custom Layout 2 1 1 1 1">
  <p:cSld name="CUSTOM_1_1_1_1_1">
    <p:spTree>
      <p:nvGrpSpPr>
        <p:cNvPr id="1" name="Shape 153"/>
        <p:cNvGrpSpPr/>
        <p:nvPr/>
      </p:nvGrpSpPr>
      <p:grpSpPr>
        <a:xfrm>
          <a:off x="0" y="0"/>
          <a:ext cx="0" cy="0"/>
          <a:chOff x="0" y="0"/>
          <a:chExt cx="0" cy="0"/>
        </a:xfrm>
      </p:grpSpPr>
      <p:pic>
        <p:nvPicPr>
          <p:cNvPr id="154" name="Google Shape;154;p28"/>
          <p:cNvPicPr preferRelativeResize="0"/>
          <p:nvPr/>
        </p:nvPicPr>
        <p:blipFill rotWithShape="1">
          <a:blip r:embed="rId2"/>
          <a:srcRect l="7448" t="13362" r="5738" b="12321"/>
          <a:stretch>
            <a:fillRect/>
          </a:stretch>
        </p:blipFill>
        <p:spPr>
          <a:xfrm>
            <a:off x="0" y="0"/>
            <a:ext cx="5027024" cy="5143499"/>
          </a:xfrm>
          <a:prstGeom prst="rect">
            <a:avLst/>
          </a:prstGeom>
          <a:noFill/>
          <a:ln>
            <a:noFill/>
          </a:ln>
        </p:spPr>
      </p:pic>
      <p:sp>
        <p:nvSpPr>
          <p:cNvPr id="155" name="Google Shape;155;p28"/>
          <p:cNvSpPr txBox="1"/>
          <p:nvPr/>
        </p:nvSpPr>
        <p:spPr>
          <a:xfrm>
            <a:off x="0" y="0"/>
            <a:ext cx="5027100" cy="5143500"/>
          </a:xfrm>
          <a:prstGeom prst="rect">
            <a:avLst/>
          </a:prstGeom>
          <a:solidFill>
            <a:srgbClr val="0A6B7C">
              <a:alpha val="29411"/>
            </a:srgbClr>
          </a:solidFill>
          <a:ln>
            <a:noFill/>
          </a:ln>
        </p:spPr>
        <p:txBody>
          <a:bodyPr spcFirstLastPara="1" wrap="square" lIns="365750" tIns="45700" rIns="365750"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56" name="Google Shape;156;p28"/>
          <p:cNvSpPr txBox="1">
            <a:spLocks noGrp="1"/>
          </p:cNvSpPr>
          <p:nvPr>
            <p:ph type="title"/>
          </p:nvPr>
        </p:nvSpPr>
        <p:spPr>
          <a:xfrm>
            <a:off x="181200" y="165750"/>
            <a:ext cx="4464600" cy="48120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FFFFFF"/>
              </a:buClr>
              <a:buSzPts val="3600"/>
              <a:buNone/>
              <a:defRPr sz="3600" b="1">
                <a:solidFill>
                  <a:srgbClr val="FFFFFF"/>
                </a:solidFill>
              </a:defRPr>
            </a:lvl1pPr>
            <a:lvl2pPr lvl="1" algn="ctr">
              <a:lnSpc>
                <a:spcPct val="100000"/>
              </a:lnSpc>
              <a:spcBef>
                <a:spcPts val="0"/>
              </a:spcBef>
              <a:spcAft>
                <a:spcPts val="0"/>
              </a:spcAft>
              <a:buSzPts val="3600"/>
              <a:buNone/>
              <a:defRPr sz="3600" b="1"/>
            </a:lvl2pPr>
            <a:lvl3pPr lvl="2" algn="ctr">
              <a:lnSpc>
                <a:spcPct val="100000"/>
              </a:lnSpc>
              <a:spcBef>
                <a:spcPts val="0"/>
              </a:spcBef>
              <a:spcAft>
                <a:spcPts val="0"/>
              </a:spcAft>
              <a:buSzPts val="3600"/>
              <a:buNone/>
              <a:defRPr sz="3600" b="1"/>
            </a:lvl3pPr>
            <a:lvl4pPr lvl="3" algn="ctr">
              <a:lnSpc>
                <a:spcPct val="100000"/>
              </a:lnSpc>
              <a:spcBef>
                <a:spcPts val="0"/>
              </a:spcBef>
              <a:spcAft>
                <a:spcPts val="0"/>
              </a:spcAft>
              <a:buSzPts val="3600"/>
              <a:buNone/>
              <a:defRPr sz="3600" b="1"/>
            </a:lvl4pPr>
            <a:lvl5pPr lvl="4" algn="ctr">
              <a:lnSpc>
                <a:spcPct val="100000"/>
              </a:lnSpc>
              <a:spcBef>
                <a:spcPts val="0"/>
              </a:spcBef>
              <a:spcAft>
                <a:spcPts val="0"/>
              </a:spcAft>
              <a:buSzPts val="3600"/>
              <a:buNone/>
              <a:defRPr sz="3600" b="1"/>
            </a:lvl5pPr>
            <a:lvl6pPr lvl="5" algn="ctr">
              <a:lnSpc>
                <a:spcPct val="100000"/>
              </a:lnSpc>
              <a:spcBef>
                <a:spcPts val="0"/>
              </a:spcBef>
              <a:spcAft>
                <a:spcPts val="0"/>
              </a:spcAft>
              <a:buSzPts val="3600"/>
              <a:buNone/>
              <a:defRPr sz="3600" b="1"/>
            </a:lvl6pPr>
            <a:lvl7pPr lvl="6" algn="ctr">
              <a:lnSpc>
                <a:spcPct val="100000"/>
              </a:lnSpc>
              <a:spcBef>
                <a:spcPts val="0"/>
              </a:spcBef>
              <a:spcAft>
                <a:spcPts val="0"/>
              </a:spcAft>
              <a:buSzPts val="3600"/>
              <a:buNone/>
              <a:defRPr sz="3600" b="1"/>
            </a:lvl7pPr>
            <a:lvl8pPr lvl="7" algn="ctr">
              <a:lnSpc>
                <a:spcPct val="100000"/>
              </a:lnSpc>
              <a:spcBef>
                <a:spcPts val="0"/>
              </a:spcBef>
              <a:spcAft>
                <a:spcPts val="0"/>
              </a:spcAft>
              <a:buSzPts val="3600"/>
              <a:buNone/>
              <a:defRPr sz="3600" b="1"/>
            </a:lvl8pPr>
            <a:lvl9pPr lvl="8" algn="ctr">
              <a:lnSpc>
                <a:spcPct val="100000"/>
              </a:lnSpc>
              <a:spcBef>
                <a:spcPts val="0"/>
              </a:spcBef>
              <a:spcAft>
                <a:spcPts val="0"/>
              </a:spcAft>
              <a:buSzPts val="3600"/>
              <a:buNone/>
              <a:defRPr sz="3600" b="1"/>
            </a:lvl9pPr>
          </a:lstStyle>
          <a:p>
            <a:endParaRPr/>
          </a:p>
        </p:txBody>
      </p:sp>
      <p:pic>
        <p:nvPicPr>
          <p:cNvPr id="157" name="Google Shape;157;p28"/>
          <p:cNvPicPr preferRelativeResize="0"/>
          <p:nvPr/>
        </p:nvPicPr>
        <p:blipFill rotWithShape="1">
          <a:blip r:embed="rId3"/>
          <a:srcRect/>
          <a:stretch>
            <a:fillRect/>
          </a:stretch>
        </p:blipFill>
        <p:spPr>
          <a:xfrm>
            <a:off x="181200" y="4743821"/>
            <a:ext cx="1460651" cy="232425"/>
          </a:xfrm>
          <a:prstGeom prst="rect">
            <a:avLst/>
          </a:prstGeom>
          <a:noFill/>
          <a:ln>
            <a:noFill/>
          </a:ln>
        </p:spPr>
      </p:pic>
      <p:sp>
        <p:nvSpPr>
          <p:cNvPr id="158" name="Google Shape;158;p28"/>
          <p:cNvSpPr txBox="1">
            <a:spLocks noGrp="1"/>
          </p:cNvSpPr>
          <p:nvPr>
            <p:ph type="body" idx="1"/>
          </p:nvPr>
        </p:nvSpPr>
        <p:spPr>
          <a:xfrm>
            <a:off x="5112400" y="165750"/>
            <a:ext cx="3878400" cy="47601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marL="914400" lvl="1"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marL="1371600" lvl="2"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marL="1828800" lvl="3"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marL="2286000" lvl="4"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marL="2743200" lvl="5"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marL="3200400" lvl="6"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marL="3657600" lvl="7"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marL="4114800" lvl="8"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9pPr>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Custom Layout 3 1">
  <p:cSld name="CUSTOM_2_1">
    <p:spTree>
      <p:nvGrpSpPr>
        <p:cNvPr id="1" name="Shape 159"/>
        <p:cNvGrpSpPr/>
        <p:nvPr/>
      </p:nvGrpSpPr>
      <p:grpSpPr>
        <a:xfrm>
          <a:off x="0" y="0"/>
          <a:ext cx="0" cy="0"/>
          <a:chOff x="0" y="0"/>
          <a:chExt cx="0" cy="0"/>
        </a:xfrm>
      </p:grpSpPr>
      <p:pic>
        <p:nvPicPr>
          <p:cNvPr id="160" name="Google Shape;160;p29"/>
          <p:cNvPicPr preferRelativeResize="0"/>
          <p:nvPr/>
        </p:nvPicPr>
        <p:blipFill rotWithShape="1">
          <a:blip r:embed="rId2">
            <a:alphaModFix amt="79000"/>
          </a:blip>
          <a:srcRect/>
          <a:stretch>
            <a:fillRect/>
          </a:stretch>
        </p:blipFill>
        <p:spPr>
          <a:xfrm>
            <a:off x="4840450" y="0"/>
            <a:ext cx="4303550" cy="5143499"/>
          </a:xfrm>
          <a:prstGeom prst="rect">
            <a:avLst/>
          </a:prstGeom>
          <a:noFill/>
          <a:ln>
            <a:noFill/>
          </a:ln>
        </p:spPr>
      </p:pic>
      <p:sp>
        <p:nvSpPr>
          <p:cNvPr id="161" name="Google Shape;161;p29"/>
          <p:cNvSpPr txBox="1">
            <a:spLocks noGrp="1"/>
          </p:cNvSpPr>
          <p:nvPr>
            <p:ph type="title"/>
          </p:nvPr>
        </p:nvSpPr>
        <p:spPr>
          <a:xfrm>
            <a:off x="199375" y="205750"/>
            <a:ext cx="4467000" cy="4429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b="1"/>
            </a:lvl1pPr>
            <a:lvl2pPr lvl="1" algn="ctr">
              <a:lnSpc>
                <a:spcPct val="100000"/>
              </a:lnSpc>
              <a:spcBef>
                <a:spcPts val="0"/>
              </a:spcBef>
              <a:spcAft>
                <a:spcPts val="0"/>
              </a:spcAft>
              <a:buSzPts val="3600"/>
              <a:buNone/>
              <a:defRPr sz="3600" b="1"/>
            </a:lvl2pPr>
            <a:lvl3pPr lvl="2" algn="ctr">
              <a:lnSpc>
                <a:spcPct val="100000"/>
              </a:lnSpc>
              <a:spcBef>
                <a:spcPts val="0"/>
              </a:spcBef>
              <a:spcAft>
                <a:spcPts val="0"/>
              </a:spcAft>
              <a:buSzPts val="3600"/>
              <a:buNone/>
              <a:defRPr sz="3600" b="1"/>
            </a:lvl3pPr>
            <a:lvl4pPr lvl="3" algn="ctr">
              <a:lnSpc>
                <a:spcPct val="100000"/>
              </a:lnSpc>
              <a:spcBef>
                <a:spcPts val="0"/>
              </a:spcBef>
              <a:spcAft>
                <a:spcPts val="0"/>
              </a:spcAft>
              <a:buSzPts val="3600"/>
              <a:buNone/>
              <a:defRPr sz="3600" b="1"/>
            </a:lvl4pPr>
            <a:lvl5pPr lvl="4" algn="ctr">
              <a:lnSpc>
                <a:spcPct val="100000"/>
              </a:lnSpc>
              <a:spcBef>
                <a:spcPts val="0"/>
              </a:spcBef>
              <a:spcAft>
                <a:spcPts val="0"/>
              </a:spcAft>
              <a:buSzPts val="3600"/>
              <a:buNone/>
              <a:defRPr sz="3600" b="1"/>
            </a:lvl5pPr>
            <a:lvl6pPr lvl="5" algn="ctr">
              <a:lnSpc>
                <a:spcPct val="100000"/>
              </a:lnSpc>
              <a:spcBef>
                <a:spcPts val="0"/>
              </a:spcBef>
              <a:spcAft>
                <a:spcPts val="0"/>
              </a:spcAft>
              <a:buSzPts val="3600"/>
              <a:buNone/>
              <a:defRPr sz="3600" b="1"/>
            </a:lvl6pPr>
            <a:lvl7pPr lvl="6" algn="ctr">
              <a:lnSpc>
                <a:spcPct val="100000"/>
              </a:lnSpc>
              <a:spcBef>
                <a:spcPts val="0"/>
              </a:spcBef>
              <a:spcAft>
                <a:spcPts val="0"/>
              </a:spcAft>
              <a:buSzPts val="3600"/>
              <a:buNone/>
              <a:defRPr sz="3600" b="1"/>
            </a:lvl7pPr>
            <a:lvl8pPr lvl="7" algn="ctr">
              <a:lnSpc>
                <a:spcPct val="100000"/>
              </a:lnSpc>
              <a:spcBef>
                <a:spcPts val="0"/>
              </a:spcBef>
              <a:spcAft>
                <a:spcPts val="0"/>
              </a:spcAft>
              <a:buSzPts val="3600"/>
              <a:buNone/>
              <a:defRPr sz="3600" b="1"/>
            </a:lvl8pPr>
            <a:lvl9pPr lvl="8" algn="ctr">
              <a:lnSpc>
                <a:spcPct val="100000"/>
              </a:lnSpc>
              <a:spcBef>
                <a:spcPts val="0"/>
              </a:spcBef>
              <a:spcAft>
                <a:spcPts val="0"/>
              </a:spcAft>
              <a:buSzPts val="3600"/>
              <a:buNone/>
              <a:defRPr sz="3600" b="1"/>
            </a:lvl9pPr>
          </a:lstStyle>
          <a:p>
            <a:endParaRPr/>
          </a:p>
        </p:txBody>
      </p:sp>
      <p:pic>
        <p:nvPicPr>
          <p:cNvPr id="162" name="Google Shape;162;p29"/>
          <p:cNvPicPr preferRelativeResize="0"/>
          <p:nvPr/>
        </p:nvPicPr>
        <p:blipFill rotWithShape="1">
          <a:blip r:embed="rId3"/>
          <a:srcRect/>
          <a:stretch>
            <a:fillRect/>
          </a:stretch>
        </p:blipFill>
        <p:spPr>
          <a:xfrm>
            <a:off x="181200" y="4743821"/>
            <a:ext cx="1460651" cy="232425"/>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Custom Layout 3 1 2">
  <p:cSld name="CUSTOM_2_1_2">
    <p:spTree>
      <p:nvGrpSpPr>
        <p:cNvPr id="1" name="Shape 163"/>
        <p:cNvGrpSpPr/>
        <p:nvPr/>
      </p:nvGrpSpPr>
      <p:grpSpPr>
        <a:xfrm>
          <a:off x="0" y="0"/>
          <a:ext cx="0" cy="0"/>
          <a:chOff x="0" y="0"/>
          <a:chExt cx="0" cy="0"/>
        </a:xfrm>
      </p:grpSpPr>
      <p:pic>
        <p:nvPicPr>
          <p:cNvPr id="164" name="Google Shape;164;p30"/>
          <p:cNvPicPr preferRelativeResize="0"/>
          <p:nvPr/>
        </p:nvPicPr>
        <p:blipFill rotWithShape="1">
          <a:blip r:embed="rId2">
            <a:alphaModFix amt="79000"/>
          </a:blip>
          <a:srcRect/>
          <a:stretch>
            <a:fillRect/>
          </a:stretch>
        </p:blipFill>
        <p:spPr>
          <a:xfrm>
            <a:off x="4840450" y="0"/>
            <a:ext cx="4303550" cy="5143499"/>
          </a:xfrm>
          <a:prstGeom prst="rect">
            <a:avLst/>
          </a:prstGeom>
          <a:noFill/>
          <a:ln>
            <a:noFill/>
          </a:ln>
        </p:spPr>
      </p:pic>
      <p:sp>
        <p:nvSpPr>
          <p:cNvPr id="165" name="Google Shape;165;p30"/>
          <p:cNvSpPr txBox="1">
            <a:spLocks noGrp="1"/>
          </p:cNvSpPr>
          <p:nvPr>
            <p:ph type="title"/>
          </p:nvPr>
        </p:nvSpPr>
        <p:spPr>
          <a:xfrm>
            <a:off x="5011025" y="81300"/>
            <a:ext cx="3990000" cy="48951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FFFFFF"/>
              </a:buClr>
              <a:buSzPts val="3600"/>
              <a:buNone/>
              <a:defRPr sz="3600" b="1">
                <a:solidFill>
                  <a:srgbClr val="FFFFFF"/>
                </a:solidFill>
              </a:defRPr>
            </a:lvl1pPr>
            <a:lvl2pPr lvl="1" algn="ctr">
              <a:lnSpc>
                <a:spcPct val="100000"/>
              </a:lnSpc>
              <a:spcBef>
                <a:spcPts val="0"/>
              </a:spcBef>
              <a:spcAft>
                <a:spcPts val="0"/>
              </a:spcAft>
              <a:buSzPts val="3600"/>
              <a:buNone/>
              <a:defRPr sz="3600" b="1"/>
            </a:lvl2pPr>
            <a:lvl3pPr lvl="2" algn="ctr">
              <a:lnSpc>
                <a:spcPct val="100000"/>
              </a:lnSpc>
              <a:spcBef>
                <a:spcPts val="0"/>
              </a:spcBef>
              <a:spcAft>
                <a:spcPts val="0"/>
              </a:spcAft>
              <a:buSzPts val="3600"/>
              <a:buNone/>
              <a:defRPr sz="3600" b="1"/>
            </a:lvl3pPr>
            <a:lvl4pPr lvl="3" algn="ctr">
              <a:lnSpc>
                <a:spcPct val="100000"/>
              </a:lnSpc>
              <a:spcBef>
                <a:spcPts val="0"/>
              </a:spcBef>
              <a:spcAft>
                <a:spcPts val="0"/>
              </a:spcAft>
              <a:buSzPts val="3600"/>
              <a:buNone/>
              <a:defRPr sz="3600" b="1"/>
            </a:lvl4pPr>
            <a:lvl5pPr lvl="4" algn="ctr">
              <a:lnSpc>
                <a:spcPct val="100000"/>
              </a:lnSpc>
              <a:spcBef>
                <a:spcPts val="0"/>
              </a:spcBef>
              <a:spcAft>
                <a:spcPts val="0"/>
              </a:spcAft>
              <a:buSzPts val="3600"/>
              <a:buNone/>
              <a:defRPr sz="3600" b="1"/>
            </a:lvl5pPr>
            <a:lvl6pPr lvl="5" algn="ctr">
              <a:lnSpc>
                <a:spcPct val="100000"/>
              </a:lnSpc>
              <a:spcBef>
                <a:spcPts val="0"/>
              </a:spcBef>
              <a:spcAft>
                <a:spcPts val="0"/>
              </a:spcAft>
              <a:buSzPts val="3600"/>
              <a:buNone/>
              <a:defRPr sz="3600" b="1"/>
            </a:lvl6pPr>
            <a:lvl7pPr lvl="6" algn="ctr">
              <a:lnSpc>
                <a:spcPct val="100000"/>
              </a:lnSpc>
              <a:spcBef>
                <a:spcPts val="0"/>
              </a:spcBef>
              <a:spcAft>
                <a:spcPts val="0"/>
              </a:spcAft>
              <a:buSzPts val="3600"/>
              <a:buNone/>
              <a:defRPr sz="3600" b="1"/>
            </a:lvl7pPr>
            <a:lvl8pPr lvl="7" algn="ctr">
              <a:lnSpc>
                <a:spcPct val="100000"/>
              </a:lnSpc>
              <a:spcBef>
                <a:spcPts val="0"/>
              </a:spcBef>
              <a:spcAft>
                <a:spcPts val="0"/>
              </a:spcAft>
              <a:buSzPts val="3600"/>
              <a:buNone/>
              <a:defRPr sz="3600" b="1"/>
            </a:lvl8pPr>
            <a:lvl9pPr lvl="8" algn="ctr">
              <a:lnSpc>
                <a:spcPct val="100000"/>
              </a:lnSpc>
              <a:spcBef>
                <a:spcPts val="0"/>
              </a:spcBef>
              <a:spcAft>
                <a:spcPts val="0"/>
              </a:spcAft>
              <a:buSzPts val="3600"/>
              <a:buNone/>
              <a:defRPr sz="3600" b="1"/>
            </a:lvl9pPr>
          </a:lstStyle>
          <a:p>
            <a:endParaRPr/>
          </a:p>
        </p:txBody>
      </p:sp>
      <p:pic>
        <p:nvPicPr>
          <p:cNvPr id="166" name="Google Shape;166;p30"/>
          <p:cNvPicPr preferRelativeResize="0"/>
          <p:nvPr/>
        </p:nvPicPr>
        <p:blipFill rotWithShape="1">
          <a:blip r:embed="rId3"/>
          <a:srcRect/>
          <a:stretch>
            <a:fillRect/>
          </a:stretch>
        </p:blipFill>
        <p:spPr>
          <a:xfrm>
            <a:off x="181200" y="4743821"/>
            <a:ext cx="1460651" cy="232425"/>
          </a:xfrm>
          <a:prstGeom prst="rect">
            <a:avLst/>
          </a:prstGeom>
          <a:noFill/>
          <a:ln>
            <a:noFill/>
          </a:ln>
        </p:spPr>
      </p:pic>
      <p:sp>
        <p:nvSpPr>
          <p:cNvPr id="167" name="Google Shape;167;p30"/>
          <p:cNvSpPr txBox="1">
            <a:spLocks noGrp="1"/>
          </p:cNvSpPr>
          <p:nvPr>
            <p:ph type="body" idx="1"/>
          </p:nvPr>
        </p:nvSpPr>
        <p:spPr>
          <a:xfrm>
            <a:off x="114075" y="148800"/>
            <a:ext cx="4448700" cy="4455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marL="914400" lvl="1"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marL="1371600" lvl="2"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marL="1828800" lvl="3"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marL="2286000" lvl="4"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marL="2743200" lvl="5"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marL="3200400" lvl="6"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marL="3657600" lvl="7"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marL="4114800" lvl="8"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9pPr>
          </a:lstStyle>
          <a:p>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Custom Layout 4 1">
  <p:cSld name="CUSTOM_3_1">
    <p:spTree>
      <p:nvGrpSpPr>
        <p:cNvPr id="1" name="Shape 168"/>
        <p:cNvGrpSpPr/>
        <p:nvPr/>
      </p:nvGrpSpPr>
      <p:grpSpPr>
        <a:xfrm>
          <a:off x="0" y="0"/>
          <a:ext cx="0" cy="0"/>
          <a:chOff x="0" y="0"/>
          <a:chExt cx="0" cy="0"/>
        </a:xfrm>
      </p:grpSpPr>
      <p:pic>
        <p:nvPicPr>
          <p:cNvPr id="169" name="Google Shape;169;p31"/>
          <p:cNvPicPr preferRelativeResize="0"/>
          <p:nvPr/>
        </p:nvPicPr>
        <p:blipFill rotWithShape="1">
          <a:blip r:embed="rId2">
            <a:alphaModFix amt="85000"/>
          </a:blip>
          <a:srcRect/>
          <a:stretch>
            <a:fillRect/>
          </a:stretch>
        </p:blipFill>
        <p:spPr>
          <a:xfrm>
            <a:off x="-3" y="0"/>
            <a:ext cx="4303553" cy="5143501"/>
          </a:xfrm>
          <a:prstGeom prst="rect">
            <a:avLst/>
          </a:prstGeom>
          <a:noFill/>
          <a:ln>
            <a:noFill/>
          </a:ln>
        </p:spPr>
      </p:pic>
      <p:sp>
        <p:nvSpPr>
          <p:cNvPr id="170" name="Google Shape;170;p31"/>
          <p:cNvSpPr txBox="1">
            <a:spLocks noGrp="1"/>
          </p:cNvSpPr>
          <p:nvPr>
            <p:ph type="title"/>
          </p:nvPr>
        </p:nvSpPr>
        <p:spPr>
          <a:xfrm>
            <a:off x="4376975" y="205750"/>
            <a:ext cx="4634100" cy="4770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b="1"/>
            </a:lvl1pPr>
            <a:lvl2pPr lvl="1" algn="ctr">
              <a:lnSpc>
                <a:spcPct val="100000"/>
              </a:lnSpc>
              <a:spcBef>
                <a:spcPts val="0"/>
              </a:spcBef>
              <a:spcAft>
                <a:spcPts val="0"/>
              </a:spcAft>
              <a:buSzPts val="3600"/>
              <a:buNone/>
              <a:defRPr sz="3600" b="1"/>
            </a:lvl2pPr>
            <a:lvl3pPr lvl="2" algn="ctr">
              <a:lnSpc>
                <a:spcPct val="100000"/>
              </a:lnSpc>
              <a:spcBef>
                <a:spcPts val="0"/>
              </a:spcBef>
              <a:spcAft>
                <a:spcPts val="0"/>
              </a:spcAft>
              <a:buSzPts val="3600"/>
              <a:buNone/>
              <a:defRPr sz="3600" b="1"/>
            </a:lvl3pPr>
            <a:lvl4pPr lvl="3" algn="ctr">
              <a:lnSpc>
                <a:spcPct val="100000"/>
              </a:lnSpc>
              <a:spcBef>
                <a:spcPts val="0"/>
              </a:spcBef>
              <a:spcAft>
                <a:spcPts val="0"/>
              </a:spcAft>
              <a:buSzPts val="3600"/>
              <a:buNone/>
              <a:defRPr sz="3600" b="1"/>
            </a:lvl4pPr>
            <a:lvl5pPr lvl="4" algn="ctr">
              <a:lnSpc>
                <a:spcPct val="100000"/>
              </a:lnSpc>
              <a:spcBef>
                <a:spcPts val="0"/>
              </a:spcBef>
              <a:spcAft>
                <a:spcPts val="0"/>
              </a:spcAft>
              <a:buSzPts val="3600"/>
              <a:buNone/>
              <a:defRPr sz="3600" b="1"/>
            </a:lvl5pPr>
            <a:lvl6pPr lvl="5" algn="ctr">
              <a:lnSpc>
                <a:spcPct val="100000"/>
              </a:lnSpc>
              <a:spcBef>
                <a:spcPts val="0"/>
              </a:spcBef>
              <a:spcAft>
                <a:spcPts val="0"/>
              </a:spcAft>
              <a:buSzPts val="3600"/>
              <a:buNone/>
              <a:defRPr sz="3600" b="1"/>
            </a:lvl6pPr>
            <a:lvl7pPr lvl="6" algn="ctr">
              <a:lnSpc>
                <a:spcPct val="100000"/>
              </a:lnSpc>
              <a:spcBef>
                <a:spcPts val="0"/>
              </a:spcBef>
              <a:spcAft>
                <a:spcPts val="0"/>
              </a:spcAft>
              <a:buSzPts val="3600"/>
              <a:buNone/>
              <a:defRPr sz="3600" b="1"/>
            </a:lvl7pPr>
            <a:lvl8pPr lvl="7" algn="ctr">
              <a:lnSpc>
                <a:spcPct val="100000"/>
              </a:lnSpc>
              <a:spcBef>
                <a:spcPts val="0"/>
              </a:spcBef>
              <a:spcAft>
                <a:spcPts val="0"/>
              </a:spcAft>
              <a:buSzPts val="3600"/>
              <a:buNone/>
              <a:defRPr sz="3600" b="1"/>
            </a:lvl8pPr>
            <a:lvl9pPr lvl="8" algn="ctr">
              <a:lnSpc>
                <a:spcPct val="100000"/>
              </a:lnSpc>
              <a:spcBef>
                <a:spcPts val="0"/>
              </a:spcBef>
              <a:spcAft>
                <a:spcPts val="0"/>
              </a:spcAft>
              <a:buSzPts val="3600"/>
              <a:buNone/>
              <a:defRPr sz="3600" b="1"/>
            </a:lvl9pPr>
          </a:lstStyle>
          <a:p>
            <a:endParaRPr/>
          </a:p>
        </p:txBody>
      </p:sp>
      <p:pic>
        <p:nvPicPr>
          <p:cNvPr id="171" name="Google Shape;171;p31"/>
          <p:cNvPicPr preferRelativeResize="0"/>
          <p:nvPr/>
        </p:nvPicPr>
        <p:blipFill rotWithShape="1">
          <a:blip r:embed="rId3"/>
          <a:srcRect/>
          <a:stretch>
            <a:fillRect/>
          </a:stretch>
        </p:blipFill>
        <p:spPr>
          <a:xfrm>
            <a:off x="181200" y="4743821"/>
            <a:ext cx="1460651" cy="232425"/>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Custom Layout 4 1 1">
  <p:cSld name="CUSTOM_3_1_1">
    <p:spTree>
      <p:nvGrpSpPr>
        <p:cNvPr id="1" name="Shape 172"/>
        <p:cNvGrpSpPr/>
        <p:nvPr/>
      </p:nvGrpSpPr>
      <p:grpSpPr>
        <a:xfrm>
          <a:off x="0" y="0"/>
          <a:ext cx="0" cy="0"/>
          <a:chOff x="0" y="0"/>
          <a:chExt cx="0" cy="0"/>
        </a:xfrm>
      </p:grpSpPr>
      <p:pic>
        <p:nvPicPr>
          <p:cNvPr id="173" name="Google Shape;173;p32"/>
          <p:cNvPicPr preferRelativeResize="0"/>
          <p:nvPr/>
        </p:nvPicPr>
        <p:blipFill rotWithShape="1">
          <a:blip r:embed="rId2">
            <a:alphaModFix amt="85000"/>
          </a:blip>
          <a:srcRect/>
          <a:stretch>
            <a:fillRect/>
          </a:stretch>
        </p:blipFill>
        <p:spPr>
          <a:xfrm>
            <a:off x="4840447" y="0"/>
            <a:ext cx="4303553" cy="5143501"/>
          </a:xfrm>
          <a:prstGeom prst="rect">
            <a:avLst/>
          </a:prstGeom>
          <a:noFill/>
          <a:ln>
            <a:noFill/>
          </a:ln>
        </p:spPr>
      </p:pic>
      <p:sp>
        <p:nvSpPr>
          <p:cNvPr id="174" name="Google Shape;174;p32"/>
          <p:cNvSpPr txBox="1">
            <a:spLocks noGrp="1"/>
          </p:cNvSpPr>
          <p:nvPr>
            <p:ph type="title"/>
          </p:nvPr>
        </p:nvSpPr>
        <p:spPr>
          <a:xfrm>
            <a:off x="104550" y="143525"/>
            <a:ext cx="4634100" cy="45021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b="1"/>
            </a:lvl1pPr>
            <a:lvl2pPr lvl="1" algn="ctr">
              <a:lnSpc>
                <a:spcPct val="100000"/>
              </a:lnSpc>
              <a:spcBef>
                <a:spcPts val="0"/>
              </a:spcBef>
              <a:spcAft>
                <a:spcPts val="0"/>
              </a:spcAft>
              <a:buSzPts val="3600"/>
              <a:buNone/>
              <a:defRPr sz="3600" b="1"/>
            </a:lvl2pPr>
            <a:lvl3pPr lvl="2" algn="ctr">
              <a:lnSpc>
                <a:spcPct val="100000"/>
              </a:lnSpc>
              <a:spcBef>
                <a:spcPts val="0"/>
              </a:spcBef>
              <a:spcAft>
                <a:spcPts val="0"/>
              </a:spcAft>
              <a:buSzPts val="3600"/>
              <a:buNone/>
              <a:defRPr sz="3600" b="1"/>
            </a:lvl3pPr>
            <a:lvl4pPr lvl="3" algn="ctr">
              <a:lnSpc>
                <a:spcPct val="100000"/>
              </a:lnSpc>
              <a:spcBef>
                <a:spcPts val="0"/>
              </a:spcBef>
              <a:spcAft>
                <a:spcPts val="0"/>
              </a:spcAft>
              <a:buSzPts val="3600"/>
              <a:buNone/>
              <a:defRPr sz="3600" b="1"/>
            </a:lvl4pPr>
            <a:lvl5pPr lvl="4" algn="ctr">
              <a:lnSpc>
                <a:spcPct val="100000"/>
              </a:lnSpc>
              <a:spcBef>
                <a:spcPts val="0"/>
              </a:spcBef>
              <a:spcAft>
                <a:spcPts val="0"/>
              </a:spcAft>
              <a:buSzPts val="3600"/>
              <a:buNone/>
              <a:defRPr sz="3600" b="1"/>
            </a:lvl5pPr>
            <a:lvl6pPr lvl="5" algn="ctr">
              <a:lnSpc>
                <a:spcPct val="100000"/>
              </a:lnSpc>
              <a:spcBef>
                <a:spcPts val="0"/>
              </a:spcBef>
              <a:spcAft>
                <a:spcPts val="0"/>
              </a:spcAft>
              <a:buSzPts val="3600"/>
              <a:buNone/>
              <a:defRPr sz="3600" b="1"/>
            </a:lvl6pPr>
            <a:lvl7pPr lvl="6" algn="ctr">
              <a:lnSpc>
                <a:spcPct val="100000"/>
              </a:lnSpc>
              <a:spcBef>
                <a:spcPts val="0"/>
              </a:spcBef>
              <a:spcAft>
                <a:spcPts val="0"/>
              </a:spcAft>
              <a:buSzPts val="3600"/>
              <a:buNone/>
              <a:defRPr sz="3600" b="1"/>
            </a:lvl7pPr>
            <a:lvl8pPr lvl="7" algn="ctr">
              <a:lnSpc>
                <a:spcPct val="100000"/>
              </a:lnSpc>
              <a:spcBef>
                <a:spcPts val="0"/>
              </a:spcBef>
              <a:spcAft>
                <a:spcPts val="0"/>
              </a:spcAft>
              <a:buSzPts val="3600"/>
              <a:buNone/>
              <a:defRPr sz="3600" b="1"/>
            </a:lvl8pPr>
            <a:lvl9pPr lvl="8" algn="ctr">
              <a:lnSpc>
                <a:spcPct val="100000"/>
              </a:lnSpc>
              <a:spcBef>
                <a:spcPts val="0"/>
              </a:spcBef>
              <a:spcAft>
                <a:spcPts val="0"/>
              </a:spcAft>
              <a:buSzPts val="3600"/>
              <a:buNone/>
              <a:defRPr sz="3600" b="1"/>
            </a:lvl9pPr>
          </a:lstStyle>
          <a:p>
            <a:endParaRPr/>
          </a:p>
        </p:txBody>
      </p:sp>
      <p:pic>
        <p:nvPicPr>
          <p:cNvPr id="175" name="Google Shape;175;p32"/>
          <p:cNvPicPr preferRelativeResize="0"/>
          <p:nvPr/>
        </p:nvPicPr>
        <p:blipFill rotWithShape="1">
          <a:blip r:embed="rId3"/>
          <a:srcRect/>
          <a:stretch>
            <a:fillRect/>
          </a:stretch>
        </p:blipFill>
        <p:spPr>
          <a:xfrm>
            <a:off x="181200" y="4743821"/>
            <a:ext cx="1460651" cy="232425"/>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图片与注释">
    <p:spTree>
      <p:nvGrpSpPr>
        <p:cNvPr id="1" name=""/>
        <p:cNvGrpSpPr/>
        <p:nvPr/>
      </p:nvGrpSpPr>
      <p:grpSpPr>
        <a:xfrm>
          <a:off x="0" y="0"/>
          <a:ext cx="0" cy="0"/>
          <a:chOff x="0" y="0"/>
          <a:chExt cx="0" cy="0"/>
        </a:xfrm>
      </p:grpSpPr>
      <p:sp>
        <p:nvSpPr>
          <p:cNvPr id="6" name="页脚占位符 5"/>
          <p:cNvSpPr>
            <a:spLocks noGrp="1"/>
          </p:cNvSpPr>
          <p:nvPr>
            <p:ph type="ftr" sz="quarter" idx="11"/>
          </p:nvPr>
        </p:nvSpPr>
        <p:spPr/>
        <p:txBody>
          <a:bodyPr/>
          <a:lstStyle>
            <a:lvl1pPr>
              <a:defRPr>
                <a:latin typeface="+mn-ea"/>
              </a:defRPr>
            </a:lvl1pPr>
          </a:lstStyle>
          <a:p>
            <a:endParaRPr lang="zh-CN" altLang="en-US" dirty="0"/>
          </a:p>
        </p:txBody>
      </p:sp>
      <p:sp>
        <p:nvSpPr>
          <p:cNvPr id="7" name="灯片编号占位符 6"/>
          <p:cNvSpPr>
            <a:spLocks noGrp="1"/>
          </p:cNvSpPr>
          <p:nvPr>
            <p:ph type="sldNum" sz="quarter" idx="12"/>
          </p:nvPr>
        </p:nvSpPr>
        <p:spPr/>
        <p:txBody>
          <a:bodyPr/>
          <a:lstStyle>
            <a:lvl1pPr>
              <a:defRPr>
                <a:latin typeface="+mn-ea"/>
              </a:defRPr>
            </a:lvl1pPr>
          </a:lstStyle>
          <a:p>
            <a:fld id="{FABC47A4-756D-490B-A52F-7D9E2C9FC05F}" type="slidenum">
              <a:rPr lang="zh-CN" altLang="en-US" smtClean="0"/>
              <a:t>‹#›</a:t>
            </a:fld>
            <a:endParaRPr lang="zh-CN" altLang="en-US"/>
          </a:p>
        </p:txBody>
      </p:sp>
      <p:sp>
        <p:nvSpPr>
          <p:cNvPr id="9" name="标题 8"/>
          <p:cNvSpPr>
            <a:spLocks noGrp="1"/>
          </p:cNvSpPr>
          <p:nvPr>
            <p:ph type="title" hasCustomPrompt="1"/>
          </p:nvPr>
        </p:nvSpPr>
        <p:spPr>
          <a:xfrm>
            <a:off x="502444" y="4203859"/>
            <a:ext cx="8139113" cy="418624"/>
          </a:xfrm>
        </p:spPr>
        <p:txBody>
          <a:bodyPr/>
          <a:lstStyle>
            <a:lvl1pPr>
              <a:defRPr b="0">
                <a:latin typeface="+mn-ea"/>
                <a:ea typeface="+mn-ea"/>
              </a:defRPr>
            </a:lvl1pPr>
          </a:lstStyle>
          <a:p>
            <a:r>
              <a:rPr lang="zh-CN" altLang="en-US"/>
              <a:t>单击此处编辑正文</a:t>
            </a:r>
          </a:p>
        </p:txBody>
      </p:sp>
      <p:sp>
        <p:nvSpPr>
          <p:cNvPr id="8" name="内容占位符 7"/>
          <p:cNvSpPr>
            <a:spLocks noGrp="1"/>
          </p:cNvSpPr>
          <p:nvPr>
            <p:ph idx="1" hasCustomPrompt="1"/>
          </p:nvPr>
        </p:nvSpPr>
        <p:spPr>
          <a:xfrm>
            <a:off x="502444" y="481013"/>
            <a:ext cx="8139113" cy="3417094"/>
          </a:xfrm>
        </p:spPr>
        <p:txBody>
          <a:bodyPr vert="horz" lIns="101600" tIns="0" rIns="82550" bIns="0" rtlCol="0">
            <a:noAutofit/>
          </a:bodyPr>
          <a:lstStyle>
            <a:lvl1pPr marL="171450" marR="0" lvl="0"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800" b="0" i="0" u="none" strike="noStrike" kern="1200" cap="none" spc="150" normalizeH="0" baseline="0" noProof="1" dirty="0">
                <a:solidFill>
                  <a:schemeClr val="tx1">
                    <a:lumMod val="75000"/>
                    <a:lumOff val="25000"/>
                  </a:schemeClr>
                </a:solidFill>
                <a:uFillTx/>
                <a:latin typeface="+mn-ea"/>
                <a:ea typeface="+mn-ea"/>
                <a:cs typeface="+mn-cs"/>
                <a:sym typeface="+mn-ea"/>
              </a:defRPr>
            </a:lvl1pPr>
            <a:lvl2pPr marL="342900" marR="0" lvl="1" indent="0" algn="l" defTabSz="914400" rtl="0" eaLnBrk="1" fontAlgn="auto" latinLnBrk="0" hangingPunct="1">
              <a:lnSpc>
                <a:spcPct val="130000"/>
              </a:lnSpc>
              <a:spcBef>
                <a:spcPts val="0"/>
              </a:spcBef>
              <a:spcAft>
                <a:spcPts val="1000"/>
              </a:spcAft>
              <a:buFont typeface="Arial" panose="020B0604020202020204" pitchFamily="34" charset="0"/>
              <a:buNone/>
              <a:tabLst>
                <a:tab pos="1609725" algn="l"/>
              </a:tabLst>
              <a:defRPr kumimoji="0" lang="zh-CN" altLang="en-US" sz="1800" b="0" i="0" u="none" strike="noStrike" kern="1200" cap="none" spc="150" normalizeH="0" baseline="0" noProof="1" dirty="0">
                <a:solidFill>
                  <a:schemeClr val="tx1">
                    <a:lumMod val="75000"/>
                    <a:lumOff val="25000"/>
                  </a:schemeClr>
                </a:solidFill>
                <a:uFillTx/>
                <a:latin typeface="+mn-ea"/>
                <a:ea typeface="+mn-ea"/>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800" b="0" i="0" u="none" strike="noStrike" kern="1200" cap="none" spc="150" normalizeH="0" baseline="0" noProof="1" dirty="0">
                <a:solidFill>
                  <a:schemeClr val="tx1">
                    <a:lumMod val="75000"/>
                    <a:lumOff val="25000"/>
                  </a:schemeClr>
                </a:solidFill>
                <a:uFillTx/>
                <a:latin typeface="+mn-ea"/>
                <a:ea typeface="+mn-ea"/>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800" b="0" i="0" u="none" strike="noStrike" kern="1200" cap="none" spc="150" normalizeH="0" baseline="0" noProof="1" dirty="0">
                <a:solidFill>
                  <a:schemeClr val="tx1">
                    <a:lumMod val="75000"/>
                    <a:lumOff val="25000"/>
                  </a:schemeClr>
                </a:solidFill>
                <a:uFillTx/>
                <a:latin typeface="+mn-ea"/>
                <a:ea typeface="+mn-ea"/>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800" b="0" i="0" u="none" strike="noStrike" kern="1200" cap="none" spc="150" normalizeH="0" baseline="0" noProof="1" dirty="0">
                <a:solidFill>
                  <a:schemeClr val="tx1">
                    <a:lumMod val="75000"/>
                    <a:lumOff val="25000"/>
                  </a:schemeClr>
                </a:solidFill>
                <a:uFillTx/>
                <a:latin typeface="+mn-ea"/>
                <a:ea typeface="+mn-ea"/>
                <a:cs typeface="+mn-cs"/>
                <a:sym typeface="+mn-ea"/>
              </a:defRPr>
            </a:lvl5pPr>
          </a:lstStyle>
          <a:p>
            <a:pPr lvl="0"/>
            <a:r>
              <a:rPr dirty="0">
                <a:sym typeface="+mn-ea"/>
              </a:rPr>
              <a:t>单击此处编辑正文</a:t>
            </a: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Custom Layout 4 1 1 1">
  <p:cSld name="CUSTOM_3_1_1_1">
    <p:spTree>
      <p:nvGrpSpPr>
        <p:cNvPr id="1" name="Shape 176"/>
        <p:cNvGrpSpPr/>
        <p:nvPr/>
      </p:nvGrpSpPr>
      <p:grpSpPr>
        <a:xfrm>
          <a:off x="0" y="0"/>
          <a:ext cx="0" cy="0"/>
          <a:chOff x="0" y="0"/>
          <a:chExt cx="0" cy="0"/>
        </a:xfrm>
      </p:grpSpPr>
      <p:pic>
        <p:nvPicPr>
          <p:cNvPr id="177" name="Google Shape;177;p33"/>
          <p:cNvPicPr preferRelativeResize="0"/>
          <p:nvPr/>
        </p:nvPicPr>
        <p:blipFill rotWithShape="1">
          <a:blip r:embed="rId2">
            <a:alphaModFix amt="85000"/>
          </a:blip>
          <a:srcRect/>
          <a:stretch>
            <a:fillRect/>
          </a:stretch>
        </p:blipFill>
        <p:spPr>
          <a:xfrm>
            <a:off x="4840447" y="0"/>
            <a:ext cx="4303553" cy="5143501"/>
          </a:xfrm>
          <a:prstGeom prst="rect">
            <a:avLst/>
          </a:prstGeom>
          <a:noFill/>
          <a:ln>
            <a:noFill/>
          </a:ln>
        </p:spPr>
      </p:pic>
      <p:sp>
        <p:nvSpPr>
          <p:cNvPr id="178" name="Google Shape;178;p33"/>
          <p:cNvSpPr txBox="1">
            <a:spLocks noGrp="1"/>
          </p:cNvSpPr>
          <p:nvPr>
            <p:ph type="title"/>
          </p:nvPr>
        </p:nvSpPr>
        <p:spPr>
          <a:xfrm>
            <a:off x="5019050" y="112425"/>
            <a:ext cx="4074900" cy="48639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dk2"/>
              </a:buClr>
              <a:buSzPts val="3600"/>
              <a:buNone/>
              <a:defRPr sz="3600" b="1">
                <a:solidFill>
                  <a:schemeClr val="dk2"/>
                </a:solidFill>
              </a:defRPr>
            </a:lvl1pPr>
            <a:lvl2pPr lvl="1" algn="ctr">
              <a:lnSpc>
                <a:spcPct val="100000"/>
              </a:lnSpc>
              <a:spcBef>
                <a:spcPts val="0"/>
              </a:spcBef>
              <a:spcAft>
                <a:spcPts val="0"/>
              </a:spcAft>
              <a:buSzPts val="3600"/>
              <a:buNone/>
              <a:defRPr sz="3600" b="1"/>
            </a:lvl2pPr>
            <a:lvl3pPr lvl="2" algn="ctr">
              <a:lnSpc>
                <a:spcPct val="100000"/>
              </a:lnSpc>
              <a:spcBef>
                <a:spcPts val="0"/>
              </a:spcBef>
              <a:spcAft>
                <a:spcPts val="0"/>
              </a:spcAft>
              <a:buSzPts val="3600"/>
              <a:buNone/>
              <a:defRPr sz="3600" b="1"/>
            </a:lvl3pPr>
            <a:lvl4pPr lvl="3" algn="ctr">
              <a:lnSpc>
                <a:spcPct val="100000"/>
              </a:lnSpc>
              <a:spcBef>
                <a:spcPts val="0"/>
              </a:spcBef>
              <a:spcAft>
                <a:spcPts val="0"/>
              </a:spcAft>
              <a:buSzPts val="3600"/>
              <a:buNone/>
              <a:defRPr sz="3600" b="1"/>
            </a:lvl4pPr>
            <a:lvl5pPr lvl="4" algn="ctr">
              <a:lnSpc>
                <a:spcPct val="100000"/>
              </a:lnSpc>
              <a:spcBef>
                <a:spcPts val="0"/>
              </a:spcBef>
              <a:spcAft>
                <a:spcPts val="0"/>
              </a:spcAft>
              <a:buSzPts val="3600"/>
              <a:buNone/>
              <a:defRPr sz="3600" b="1"/>
            </a:lvl5pPr>
            <a:lvl6pPr lvl="5" algn="ctr">
              <a:lnSpc>
                <a:spcPct val="100000"/>
              </a:lnSpc>
              <a:spcBef>
                <a:spcPts val="0"/>
              </a:spcBef>
              <a:spcAft>
                <a:spcPts val="0"/>
              </a:spcAft>
              <a:buSzPts val="3600"/>
              <a:buNone/>
              <a:defRPr sz="3600" b="1"/>
            </a:lvl6pPr>
            <a:lvl7pPr lvl="6" algn="ctr">
              <a:lnSpc>
                <a:spcPct val="100000"/>
              </a:lnSpc>
              <a:spcBef>
                <a:spcPts val="0"/>
              </a:spcBef>
              <a:spcAft>
                <a:spcPts val="0"/>
              </a:spcAft>
              <a:buSzPts val="3600"/>
              <a:buNone/>
              <a:defRPr sz="3600" b="1"/>
            </a:lvl7pPr>
            <a:lvl8pPr lvl="7" algn="ctr">
              <a:lnSpc>
                <a:spcPct val="100000"/>
              </a:lnSpc>
              <a:spcBef>
                <a:spcPts val="0"/>
              </a:spcBef>
              <a:spcAft>
                <a:spcPts val="0"/>
              </a:spcAft>
              <a:buSzPts val="3600"/>
              <a:buNone/>
              <a:defRPr sz="3600" b="1"/>
            </a:lvl8pPr>
            <a:lvl9pPr lvl="8" algn="ctr">
              <a:lnSpc>
                <a:spcPct val="100000"/>
              </a:lnSpc>
              <a:spcBef>
                <a:spcPts val="0"/>
              </a:spcBef>
              <a:spcAft>
                <a:spcPts val="0"/>
              </a:spcAft>
              <a:buSzPts val="3600"/>
              <a:buNone/>
              <a:defRPr sz="3600" b="1"/>
            </a:lvl9pPr>
          </a:lstStyle>
          <a:p>
            <a:endParaRPr/>
          </a:p>
        </p:txBody>
      </p:sp>
      <p:pic>
        <p:nvPicPr>
          <p:cNvPr id="179" name="Google Shape;179;p33"/>
          <p:cNvPicPr preferRelativeResize="0"/>
          <p:nvPr/>
        </p:nvPicPr>
        <p:blipFill rotWithShape="1">
          <a:blip r:embed="rId3"/>
          <a:srcRect/>
          <a:stretch>
            <a:fillRect/>
          </a:stretch>
        </p:blipFill>
        <p:spPr>
          <a:xfrm>
            <a:off x="181200" y="4743821"/>
            <a:ext cx="1460651" cy="232425"/>
          </a:xfrm>
          <a:prstGeom prst="rect">
            <a:avLst/>
          </a:prstGeom>
          <a:noFill/>
          <a:ln>
            <a:noFill/>
          </a:ln>
        </p:spPr>
      </p:pic>
      <p:sp>
        <p:nvSpPr>
          <p:cNvPr id="180" name="Google Shape;180;p33"/>
          <p:cNvSpPr txBox="1">
            <a:spLocks noGrp="1"/>
          </p:cNvSpPr>
          <p:nvPr>
            <p:ph type="body" idx="1"/>
          </p:nvPr>
        </p:nvSpPr>
        <p:spPr>
          <a:xfrm>
            <a:off x="114075" y="148800"/>
            <a:ext cx="4448700" cy="4455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marL="914400" lvl="1"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marL="1371600" lvl="2"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marL="1828800" lvl="3"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marL="2286000" lvl="4"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marL="2743200" lvl="5"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marL="3200400" lvl="6"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marL="3657600" lvl="7"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marL="4114800" lvl="8"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9pPr>
          </a:lstStyle>
          <a:p>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Custom Layout 5 1">
  <p:cSld name="CUSTOM_4_1">
    <p:spTree>
      <p:nvGrpSpPr>
        <p:cNvPr id="1" name="Shape 181"/>
        <p:cNvGrpSpPr/>
        <p:nvPr/>
      </p:nvGrpSpPr>
      <p:grpSpPr>
        <a:xfrm>
          <a:off x="0" y="0"/>
          <a:ext cx="0" cy="0"/>
          <a:chOff x="0" y="0"/>
          <a:chExt cx="0" cy="0"/>
        </a:xfrm>
      </p:grpSpPr>
      <p:pic>
        <p:nvPicPr>
          <p:cNvPr id="182" name="Google Shape;182;p34"/>
          <p:cNvPicPr preferRelativeResize="0"/>
          <p:nvPr/>
        </p:nvPicPr>
        <p:blipFill rotWithShape="1">
          <a:blip r:embed="rId2">
            <a:alphaModFix amt="61000"/>
          </a:blip>
          <a:srcRect t="17496" r="29532" b="8336"/>
          <a:stretch>
            <a:fillRect/>
          </a:stretch>
        </p:blipFill>
        <p:spPr>
          <a:xfrm>
            <a:off x="0" y="0"/>
            <a:ext cx="4073625" cy="5143501"/>
          </a:xfrm>
          <a:prstGeom prst="rect">
            <a:avLst/>
          </a:prstGeom>
          <a:noFill/>
          <a:ln>
            <a:noFill/>
          </a:ln>
        </p:spPr>
      </p:pic>
      <p:sp>
        <p:nvSpPr>
          <p:cNvPr id="183" name="Google Shape;183;p34"/>
          <p:cNvSpPr txBox="1">
            <a:spLocks noGrp="1"/>
          </p:cNvSpPr>
          <p:nvPr>
            <p:ph type="title"/>
          </p:nvPr>
        </p:nvSpPr>
        <p:spPr>
          <a:xfrm>
            <a:off x="4376975" y="205750"/>
            <a:ext cx="4634100" cy="4770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b="1"/>
            </a:lvl1pPr>
            <a:lvl2pPr lvl="1" algn="ctr">
              <a:lnSpc>
                <a:spcPct val="100000"/>
              </a:lnSpc>
              <a:spcBef>
                <a:spcPts val="0"/>
              </a:spcBef>
              <a:spcAft>
                <a:spcPts val="0"/>
              </a:spcAft>
              <a:buSzPts val="3600"/>
              <a:buNone/>
              <a:defRPr sz="3600" b="1"/>
            </a:lvl2pPr>
            <a:lvl3pPr lvl="2" algn="ctr">
              <a:lnSpc>
                <a:spcPct val="100000"/>
              </a:lnSpc>
              <a:spcBef>
                <a:spcPts val="0"/>
              </a:spcBef>
              <a:spcAft>
                <a:spcPts val="0"/>
              </a:spcAft>
              <a:buSzPts val="3600"/>
              <a:buNone/>
              <a:defRPr sz="3600" b="1"/>
            </a:lvl3pPr>
            <a:lvl4pPr lvl="3" algn="ctr">
              <a:lnSpc>
                <a:spcPct val="100000"/>
              </a:lnSpc>
              <a:spcBef>
                <a:spcPts val="0"/>
              </a:spcBef>
              <a:spcAft>
                <a:spcPts val="0"/>
              </a:spcAft>
              <a:buSzPts val="3600"/>
              <a:buNone/>
              <a:defRPr sz="3600" b="1"/>
            </a:lvl4pPr>
            <a:lvl5pPr lvl="4" algn="ctr">
              <a:lnSpc>
                <a:spcPct val="100000"/>
              </a:lnSpc>
              <a:spcBef>
                <a:spcPts val="0"/>
              </a:spcBef>
              <a:spcAft>
                <a:spcPts val="0"/>
              </a:spcAft>
              <a:buSzPts val="3600"/>
              <a:buNone/>
              <a:defRPr sz="3600" b="1"/>
            </a:lvl5pPr>
            <a:lvl6pPr lvl="5" algn="ctr">
              <a:lnSpc>
                <a:spcPct val="100000"/>
              </a:lnSpc>
              <a:spcBef>
                <a:spcPts val="0"/>
              </a:spcBef>
              <a:spcAft>
                <a:spcPts val="0"/>
              </a:spcAft>
              <a:buSzPts val="3600"/>
              <a:buNone/>
              <a:defRPr sz="3600" b="1"/>
            </a:lvl6pPr>
            <a:lvl7pPr lvl="6" algn="ctr">
              <a:lnSpc>
                <a:spcPct val="100000"/>
              </a:lnSpc>
              <a:spcBef>
                <a:spcPts val="0"/>
              </a:spcBef>
              <a:spcAft>
                <a:spcPts val="0"/>
              </a:spcAft>
              <a:buSzPts val="3600"/>
              <a:buNone/>
              <a:defRPr sz="3600" b="1"/>
            </a:lvl7pPr>
            <a:lvl8pPr lvl="7" algn="ctr">
              <a:lnSpc>
                <a:spcPct val="100000"/>
              </a:lnSpc>
              <a:spcBef>
                <a:spcPts val="0"/>
              </a:spcBef>
              <a:spcAft>
                <a:spcPts val="0"/>
              </a:spcAft>
              <a:buSzPts val="3600"/>
              <a:buNone/>
              <a:defRPr sz="3600" b="1"/>
            </a:lvl8pPr>
            <a:lvl9pPr lvl="8" algn="ctr">
              <a:lnSpc>
                <a:spcPct val="100000"/>
              </a:lnSpc>
              <a:spcBef>
                <a:spcPts val="0"/>
              </a:spcBef>
              <a:spcAft>
                <a:spcPts val="0"/>
              </a:spcAft>
              <a:buSzPts val="3600"/>
              <a:buNone/>
              <a:defRPr sz="3600" b="1"/>
            </a:lvl9pPr>
          </a:lstStyle>
          <a:p>
            <a:endParaRPr/>
          </a:p>
        </p:txBody>
      </p:sp>
      <p:pic>
        <p:nvPicPr>
          <p:cNvPr id="184" name="Google Shape;184;p34"/>
          <p:cNvPicPr preferRelativeResize="0"/>
          <p:nvPr/>
        </p:nvPicPr>
        <p:blipFill rotWithShape="1">
          <a:blip r:embed="rId3"/>
          <a:srcRect/>
          <a:stretch>
            <a:fillRect/>
          </a:stretch>
        </p:blipFill>
        <p:spPr>
          <a:xfrm>
            <a:off x="181200" y="4743821"/>
            <a:ext cx="1460651" cy="232425"/>
          </a:xfrm>
          <a:prstGeom prst="rect">
            <a:avLst/>
          </a:prstGeom>
          <a:noFill/>
          <a:ln>
            <a:noFill/>
          </a:ln>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ustom Layout 5 1 2">
  <p:cSld name="CUSTOM_4_1_2">
    <p:spTree>
      <p:nvGrpSpPr>
        <p:cNvPr id="1" name="Shape 185"/>
        <p:cNvGrpSpPr/>
        <p:nvPr/>
      </p:nvGrpSpPr>
      <p:grpSpPr>
        <a:xfrm>
          <a:off x="0" y="0"/>
          <a:ext cx="0" cy="0"/>
          <a:chOff x="0" y="0"/>
          <a:chExt cx="0" cy="0"/>
        </a:xfrm>
      </p:grpSpPr>
      <p:pic>
        <p:nvPicPr>
          <p:cNvPr id="186" name="Google Shape;186;p35"/>
          <p:cNvPicPr preferRelativeResize="0"/>
          <p:nvPr/>
        </p:nvPicPr>
        <p:blipFill rotWithShape="1">
          <a:blip r:embed="rId2">
            <a:alphaModFix amt="61000"/>
          </a:blip>
          <a:srcRect t="17496" r="29532" b="8336"/>
          <a:stretch>
            <a:fillRect/>
          </a:stretch>
        </p:blipFill>
        <p:spPr>
          <a:xfrm>
            <a:off x="0" y="0"/>
            <a:ext cx="4073625" cy="5143501"/>
          </a:xfrm>
          <a:prstGeom prst="rect">
            <a:avLst/>
          </a:prstGeom>
          <a:noFill/>
          <a:ln>
            <a:noFill/>
          </a:ln>
        </p:spPr>
      </p:pic>
      <p:pic>
        <p:nvPicPr>
          <p:cNvPr id="187" name="Google Shape;187;p35"/>
          <p:cNvPicPr preferRelativeResize="0"/>
          <p:nvPr/>
        </p:nvPicPr>
        <p:blipFill rotWithShape="1">
          <a:blip r:embed="rId3"/>
          <a:srcRect/>
          <a:stretch>
            <a:fillRect/>
          </a:stretch>
        </p:blipFill>
        <p:spPr>
          <a:xfrm>
            <a:off x="181200" y="4743821"/>
            <a:ext cx="1460651" cy="232425"/>
          </a:xfrm>
          <a:prstGeom prst="rect">
            <a:avLst/>
          </a:prstGeom>
          <a:noFill/>
          <a:ln>
            <a:noFill/>
          </a:ln>
        </p:spPr>
      </p:pic>
      <p:sp>
        <p:nvSpPr>
          <p:cNvPr id="188" name="Google Shape;188;p35"/>
          <p:cNvSpPr/>
          <p:nvPr/>
        </p:nvSpPr>
        <p:spPr>
          <a:xfrm>
            <a:off x="4073625" y="0"/>
            <a:ext cx="5070300" cy="5143500"/>
          </a:xfrm>
          <a:prstGeom prst="rect">
            <a:avLst/>
          </a:prstGeom>
          <a:solidFill>
            <a:srgbClr val="0A3799"/>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panose="020B0604020202020204"/>
              <a:buNone/>
            </a:pPr>
            <a:endParaRPr sz="3600" b="1"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89" name="Google Shape;189;p35"/>
          <p:cNvSpPr txBox="1">
            <a:spLocks noGrp="1"/>
          </p:cNvSpPr>
          <p:nvPr>
            <p:ph type="title"/>
          </p:nvPr>
        </p:nvSpPr>
        <p:spPr>
          <a:xfrm>
            <a:off x="4307924" y="205750"/>
            <a:ext cx="4624200" cy="4770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FFFFFF"/>
              </a:buClr>
              <a:buSzPts val="3600"/>
              <a:buNone/>
              <a:defRPr sz="3600" b="1">
                <a:solidFill>
                  <a:srgbClr val="FFFFFF"/>
                </a:solidFill>
              </a:defRPr>
            </a:lvl1pPr>
            <a:lvl2pPr lvl="1" algn="ctr">
              <a:lnSpc>
                <a:spcPct val="100000"/>
              </a:lnSpc>
              <a:spcBef>
                <a:spcPts val="0"/>
              </a:spcBef>
              <a:spcAft>
                <a:spcPts val="0"/>
              </a:spcAft>
              <a:buClr>
                <a:srgbClr val="FFFFFF"/>
              </a:buClr>
              <a:buSzPts val="3600"/>
              <a:buNone/>
              <a:defRPr sz="3600" b="1">
                <a:solidFill>
                  <a:srgbClr val="FFFFFF"/>
                </a:solidFill>
              </a:defRPr>
            </a:lvl2pPr>
            <a:lvl3pPr lvl="2" algn="ctr">
              <a:lnSpc>
                <a:spcPct val="100000"/>
              </a:lnSpc>
              <a:spcBef>
                <a:spcPts val="0"/>
              </a:spcBef>
              <a:spcAft>
                <a:spcPts val="0"/>
              </a:spcAft>
              <a:buClr>
                <a:srgbClr val="FFFFFF"/>
              </a:buClr>
              <a:buSzPts val="3600"/>
              <a:buNone/>
              <a:defRPr sz="3600" b="1">
                <a:solidFill>
                  <a:srgbClr val="FFFFFF"/>
                </a:solidFill>
              </a:defRPr>
            </a:lvl3pPr>
            <a:lvl4pPr lvl="3" algn="ctr">
              <a:lnSpc>
                <a:spcPct val="100000"/>
              </a:lnSpc>
              <a:spcBef>
                <a:spcPts val="0"/>
              </a:spcBef>
              <a:spcAft>
                <a:spcPts val="0"/>
              </a:spcAft>
              <a:buClr>
                <a:srgbClr val="FFFFFF"/>
              </a:buClr>
              <a:buSzPts val="3600"/>
              <a:buNone/>
              <a:defRPr sz="3600" b="1">
                <a:solidFill>
                  <a:srgbClr val="FFFFFF"/>
                </a:solidFill>
              </a:defRPr>
            </a:lvl4pPr>
            <a:lvl5pPr lvl="4" algn="ctr">
              <a:lnSpc>
                <a:spcPct val="100000"/>
              </a:lnSpc>
              <a:spcBef>
                <a:spcPts val="0"/>
              </a:spcBef>
              <a:spcAft>
                <a:spcPts val="0"/>
              </a:spcAft>
              <a:buClr>
                <a:srgbClr val="FFFFFF"/>
              </a:buClr>
              <a:buSzPts val="3600"/>
              <a:buNone/>
              <a:defRPr sz="3600" b="1">
                <a:solidFill>
                  <a:srgbClr val="FFFFFF"/>
                </a:solidFill>
              </a:defRPr>
            </a:lvl5pPr>
            <a:lvl6pPr lvl="5" algn="ctr">
              <a:lnSpc>
                <a:spcPct val="100000"/>
              </a:lnSpc>
              <a:spcBef>
                <a:spcPts val="0"/>
              </a:spcBef>
              <a:spcAft>
                <a:spcPts val="0"/>
              </a:spcAft>
              <a:buClr>
                <a:srgbClr val="FFFFFF"/>
              </a:buClr>
              <a:buSzPts val="3600"/>
              <a:buNone/>
              <a:defRPr sz="3600" b="1">
                <a:solidFill>
                  <a:srgbClr val="FFFFFF"/>
                </a:solidFill>
              </a:defRPr>
            </a:lvl6pPr>
            <a:lvl7pPr lvl="6" algn="ctr">
              <a:lnSpc>
                <a:spcPct val="100000"/>
              </a:lnSpc>
              <a:spcBef>
                <a:spcPts val="0"/>
              </a:spcBef>
              <a:spcAft>
                <a:spcPts val="0"/>
              </a:spcAft>
              <a:buClr>
                <a:srgbClr val="FFFFFF"/>
              </a:buClr>
              <a:buSzPts val="3600"/>
              <a:buNone/>
              <a:defRPr sz="3600" b="1">
                <a:solidFill>
                  <a:srgbClr val="FFFFFF"/>
                </a:solidFill>
              </a:defRPr>
            </a:lvl7pPr>
            <a:lvl8pPr lvl="7" algn="ctr">
              <a:lnSpc>
                <a:spcPct val="100000"/>
              </a:lnSpc>
              <a:spcBef>
                <a:spcPts val="0"/>
              </a:spcBef>
              <a:spcAft>
                <a:spcPts val="0"/>
              </a:spcAft>
              <a:buClr>
                <a:srgbClr val="FFFFFF"/>
              </a:buClr>
              <a:buSzPts val="3600"/>
              <a:buNone/>
              <a:defRPr sz="3600" b="1">
                <a:solidFill>
                  <a:srgbClr val="FFFFFF"/>
                </a:solidFill>
              </a:defRPr>
            </a:lvl8pPr>
            <a:lvl9pPr lvl="8" algn="ctr">
              <a:lnSpc>
                <a:spcPct val="100000"/>
              </a:lnSpc>
              <a:spcBef>
                <a:spcPts val="0"/>
              </a:spcBef>
              <a:spcAft>
                <a:spcPts val="0"/>
              </a:spcAft>
              <a:buClr>
                <a:srgbClr val="FFFFFF"/>
              </a:buClr>
              <a:buSzPts val="3600"/>
              <a:buNone/>
              <a:defRPr sz="3600" b="1">
                <a:solidFill>
                  <a:srgbClr val="FFFFFF"/>
                </a:solidFill>
              </a:defRPr>
            </a:lvl9pPr>
          </a:lstStyle>
          <a:p>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Custom Layout 5 1 3">
  <p:cSld name="CUSTOM_4_1_3">
    <p:spTree>
      <p:nvGrpSpPr>
        <p:cNvPr id="1" name="Shape 190"/>
        <p:cNvGrpSpPr/>
        <p:nvPr/>
      </p:nvGrpSpPr>
      <p:grpSpPr>
        <a:xfrm>
          <a:off x="0" y="0"/>
          <a:ext cx="0" cy="0"/>
          <a:chOff x="0" y="0"/>
          <a:chExt cx="0" cy="0"/>
        </a:xfrm>
      </p:grpSpPr>
      <p:pic>
        <p:nvPicPr>
          <p:cNvPr id="191" name="Google Shape;191;p36"/>
          <p:cNvPicPr preferRelativeResize="0"/>
          <p:nvPr/>
        </p:nvPicPr>
        <p:blipFill rotWithShape="1">
          <a:blip r:embed="rId2">
            <a:alphaModFix amt="61000"/>
          </a:blip>
          <a:srcRect t="17496" r="29532" b="8336"/>
          <a:stretch>
            <a:fillRect/>
          </a:stretch>
        </p:blipFill>
        <p:spPr>
          <a:xfrm>
            <a:off x="0" y="0"/>
            <a:ext cx="4073625" cy="5143501"/>
          </a:xfrm>
          <a:prstGeom prst="rect">
            <a:avLst/>
          </a:prstGeom>
          <a:noFill/>
          <a:ln>
            <a:noFill/>
          </a:ln>
        </p:spPr>
      </p:pic>
      <p:sp>
        <p:nvSpPr>
          <p:cNvPr id="192" name="Google Shape;192;p36"/>
          <p:cNvSpPr txBox="1">
            <a:spLocks noGrp="1"/>
          </p:cNvSpPr>
          <p:nvPr>
            <p:ph type="title"/>
          </p:nvPr>
        </p:nvSpPr>
        <p:spPr>
          <a:xfrm>
            <a:off x="94175" y="102050"/>
            <a:ext cx="3867300" cy="45540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FFFFFF"/>
              </a:buClr>
              <a:buSzPts val="3600"/>
              <a:buNone/>
              <a:defRPr sz="3600" b="1">
                <a:solidFill>
                  <a:srgbClr val="FFFFFF"/>
                </a:solidFill>
              </a:defRPr>
            </a:lvl1pPr>
            <a:lvl2pPr lvl="1" algn="ctr">
              <a:lnSpc>
                <a:spcPct val="100000"/>
              </a:lnSpc>
              <a:spcBef>
                <a:spcPts val="0"/>
              </a:spcBef>
              <a:spcAft>
                <a:spcPts val="0"/>
              </a:spcAft>
              <a:buSzPts val="3600"/>
              <a:buNone/>
              <a:defRPr sz="3600" b="1"/>
            </a:lvl2pPr>
            <a:lvl3pPr lvl="2" algn="ctr">
              <a:lnSpc>
                <a:spcPct val="100000"/>
              </a:lnSpc>
              <a:spcBef>
                <a:spcPts val="0"/>
              </a:spcBef>
              <a:spcAft>
                <a:spcPts val="0"/>
              </a:spcAft>
              <a:buSzPts val="3600"/>
              <a:buNone/>
              <a:defRPr sz="3600" b="1"/>
            </a:lvl3pPr>
            <a:lvl4pPr lvl="3" algn="ctr">
              <a:lnSpc>
                <a:spcPct val="100000"/>
              </a:lnSpc>
              <a:spcBef>
                <a:spcPts val="0"/>
              </a:spcBef>
              <a:spcAft>
                <a:spcPts val="0"/>
              </a:spcAft>
              <a:buSzPts val="3600"/>
              <a:buNone/>
              <a:defRPr sz="3600" b="1"/>
            </a:lvl4pPr>
            <a:lvl5pPr lvl="4" algn="ctr">
              <a:lnSpc>
                <a:spcPct val="100000"/>
              </a:lnSpc>
              <a:spcBef>
                <a:spcPts val="0"/>
              </a:spcBef>
              <a:spcAft>
                <a:spcPts val="0"/>
              </a:spcAft>
              <a:buSzPts val="3600"/>
              <a:buNone/>
              <a:defRPr sz="3600" b="1"/>
            </a:lvl5pPr>
            <a:lvl6pPr lvl="5" algn="ctr">
              <a:lnSpc>
                <a:spcPct val="100000"/>
              </a:lnSpc>
              <a:spcBef>
                <a:spcPts val="0"/>
              </a:spcBef>
              <a:spcAft>
                <a:spcPts val="0"/>
              </a:spcAft>
              <a:buSzPts val="3600"/>
              <a:buNone/>
              <a:defRPr sz="3600" b="1"/>
            </a:lvl6pPr>
            <a:lvl7pPr lvl="6" algn="ctr">
              <a:lnSpc>
                <a:spcPct val="100000"/>
              </a:lnSpc>
              <a:spcBef>
                <a:spcPts val="0"/>
              </a:spcBef>
              <a:spcAft>
                <a:spcPts val="0"/>
              </a:spcAft>
              <a:buSzPts val="3600"/>
              <a:buNone/>
              <a:defRPr sz="3600" b="1"/>
            </a:lvl7pPr>
            <a:lvl8pPr lvl="7" algn="ctr">
              <a:lnSpc>
                <a:spcPct val="100000"/>
              </a:lnSpc>
              <a:spcBef>
                <a:spcPts val="0"/>
              </a:spcBef>
              <a:spcAft>
                <a:spcPts val="0"/>
              </a:spcAft>
              <a:buSzPts val="3600"/>
              <a:buNone/>
              <a:defRPr sz="3600" b="1"/>
            </a:lvl8pPr>
            <a:lvl9pPr lvl="8" algn="ctr">
              <a:lnSpc>
                <a:spcPct val="100000"/>
              </a:lnSpc>
              <a:spcBef>
                <a:spcPts val="0"/>
              </a:spcBef>
              <a:spcAft>
                <a:spcPts val="0"/>
              </a:spcAft>
              <a:buSzPts val="3600"/>
              <a:buNone/>
              <a:defRPr sz="3600" b="1"/>
            </a:lvl9pPr>
          </a:lstStyle>
          <a:p>
            <a:endParaRPr/>
          </a:p>
        </p:txBody>
      </p:sp>
      <p:pic>
        <p:nvPicPr>
          <p:cNvPr id="193" name="Google Shape;193;p36"/>
          <p:cNvPicPr preferRelativeResize="0"/>
          <p:nvPr/>
        </p:nvPicPr>
        <p:blipFill rotWithShape="1">
          <a:blip r:embed="rId3"/>
          <a:srcRect/>
          <a:stretch>
            <a:fillRect/>
          </a:stretch>
        </p:blipFill>
        <p:spPr>
          <a:xfrm>
            <a:off x="181200" y="4743821"/>
            <a:ext cx="1460651" cy="232425"/>
          </a:xfrm>
          <a:prstGeom prst="rect">
            <a:avLst/>
          </a:prstGeom>
          <a:noFill/>
          <a:ln>
            <a:noFill/>
          </a:ln>
        </p:spPr>
      </p:pic>
      <p:sp>
        <p:nvSpPr>
          <p:cNvPr id="194" name="Google Shape;194;p36"/>
          <p:cNvSpPr txBox="1">
            <a:spLocks noGrp="1"/>
          </p:cNvSpPr>
          <p:nvPr>
            <p:ph type="body" idx="1"/>
          </p:nvPr>
        </p:nvSpPr>
        <p:spPr>
          <a:xfrm>
            <a:off x="4262050" y="200750"/>
            <a:ext cx="4739100" cy="47754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marL="914400" lvl="1"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marL="1371600" lvl="2"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marL="1828800" lvl="3"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marL="2286000" lvl="4"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marL="2743200" lvl="5"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marL="3200400" lvl="6"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marL="3657600" lvl="7"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marL="4114800" lvl="8"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9pPr>
          </a:lstStyle>
          <a:p>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Section Light 1 1">
  <p:cSld name="SECTION_HEADER_1_1_1">
    <p:bg>
      <p:bgPr>
        <a:blipFill>
          <a:blip r:embed="rId2"/>
          <a:stretch>
            <a:fillRect/>
          </a:stretch>
        </a:blipFill>
        <a:effectLst/>
      </p:bgPr>
    </p:bg>
    <p:spTree>
      <p:nvGrpSpPr>
        <p:cNvPr id="1" name="Shape 195"/>
        <p:cNvGrpSpPr/>
        <p:nvPr/>
      </p:nvGrpSpPr>
      <p:grpSpPr>
        <a:xfrm>
          <a:off x="0" y="0"/>
          <a:ext cx="0" cy="0"/>
          <a:chOff x="0" y="0"/>
          <a:chExt cx="0" cy="0"/>
        </a:xfrm>
      </p:grpSpPr>
      <p:sp>
        <p:nvSpPr>
          <p:cNvPr id="196" name="Google Shape;196;p37"/>
          <p:cNvSpPr/>
          <p:nvPr/>
        </p:nvSpPr>
        <p:spPr>
          <a:xfrm>
            <a:off x="-12" y="0"/>
            <a:ext cx="9144000" cy="5143500"/>
          </a:xfrm>
          <a:prstGeom prst="rect">
            <a:avLst/>
          </a:prstGeom>
          <a:solidFill>
            <a:srgbClr val="FFFFFF">
              <a:alpha val="8980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97" name="Google Shape;197;p37"/>
          <p:cNvSpPr txBox="1">
            <a:spLocks noGrp="1"/>
          </p:cNvSpPr>
          <p:nvPr>
            <p:ph type="title"/>
          </p:nvPr>
        </p:nvSpPr>
        <p:spPr>
          <a:xfrm>
            <a:off x="259800" y="900125"/>
            <a:ext cx="8624400" cy="26403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434343"/>
              </a:buClr>
              <a:buSzPts val="3600"/>
              <a:buNone/>
              <a:defRPr sz="3600">
                <a:solidFill>
                  <a:srgbClr val="434343"/>
                </a:solidFill>
              </a:defRPr>
            </a:lvl1pPr>
            <a:lvl2pPr lvl="1" algn="ctr">
              <a:lnSpc>
                <a:spcPct val="100000"/>
              </a:lnSpc>
              <a:spcBef>
                <a:spcPts val="0"/>
              </a:spcBef>
              <a:spcAft>
                <a:spcPts val="0"/>
              </a:spcAft>
              <a:buClr>
                <a:srgbClr val="434343"/>
              </a:buClr>
              <a:buSzPts val="3600"/>
              <a:buNone/>
              <a:defRPr sz="3600">
                <a:solidFill>
                  <a:srgbClr val="434343"/>
                </a:solidFill>
              </a:defRPr>
            </a:lvl2pPr>
            <a:lvl3pPr lvl="2" algn="ctr">
              <a:lnSpc>
                <a:spcPct val="100000"/>
              </a:lnSpc>
              <a:spcBef>
                <a:spcPts val="0"/>
              </a:spcBef>
              <a:spcAft>
                <a:spcPts val="0"/>
              </a:spcAft>
              <a:buClr>
                <a:srgbClr val="434343"/>
              </a:buClr>
              <a:buSzPts val="3600"/>
              <a:buNone/>
              <a:defRPr sz="3600">
                <a:solidFill>
                  <a:srgbClr val="434343"/>
                </a:solidFill>
              </a:defRPr>
            </a:lvl3pPr>
            <a:lvl4pPr lvl="3" algn="ctr">
              <a:lnSpc>
                <a:spcPct val="100000"/>
              </a:lnSpc>
              <a:spcBef>
                <a:spcPts val="0"/>
              </a:spcBef>
              <a:spcAft>
                <a:spcPts val="0"/>
              </a:spcAft>
              <a:buClr>
                <a:srgbClr val="434343"/>
              </a:buClr>
              <a:buSzPts val="3600"/>
              <a:buNone/>
              <a:defRPr sz="3600">
                <a:solidFill>
                  <a:srgbClr val="434343"/>
                </a:solidFill>
              </a:defRPr>
            </a:lvl4pPr>
            <a:lvl5pPr lvl="4" algn="ctr">
              <a:lnSpc>
                <a:spcPct val="100000"/>
              </a:lnSpc>
              <a:spcBef>
                <a:spcPts val="0"/>
              </a:spcBef>
              <a:spcAft>
                <a:spcPts val="0"/>
              </a:spcAft>
              <a:buClr>
                <a:srgbClr val="434343"/>
              </a:buClr>
              <a:buSzPts val="3600"/>
              <a:buNone/>
              <a:defRPr sz="3600">
                <a:solidFill>
                  <a:srgbClr val="434343"/>
                </a:solidFill>
              </a:defRPr>
            </a:lvl5pPr>
            <a:lvl6pPr lvl="5" algn="ctr">
              <a:lnSpc>
                <a:spcPct val="100000"/>
              </a:lnSpc>
              <a:spcBef>
                <a:spcPts val="0"/>
              </a:spcBef>
              <a:spcAft>
                <a:spcPts val="0"/>
              </a:spcAft>
              <a:buClr>
                <a:srgbClr val="434343"/>
              </a:buClr>
              <a:buSzPts val="3600"/>
              <a:buNone/>
              <a:defRPr sz="3600">
                <a:solidFill>
                  <a:srgbClr val="434343"/>
                </a:solidFill>
              </a:defRPr>
            </a:lvl6pPr>
            <a:lvl7pPr lvl="6" algn="ctr">
              <a:lnSpc>
                <a:spcPct val="100000"/>
              </a:lnSpc>
              <a:spcBef>
                <a:spcPts val="0"/>
              </a:spcBef>
              <a:spcAft>
                <a:spcPts val="0"/>
              </a:spcAft>
              <a:buClr>
                <a:srgbClr val="434343"/>
              </a:buClr>
              <a:buSzPts val="3600"/>
              <a:buNone/>
              <a:defRPr sz="3600">
                <a:solidFill>
                  <a:srgbClr val="434343"/>
                </a:solidFill>
              </a:defRPr>
            </a:lvl7pPr>
            <a:lvl8pPr lvl="7" algn="ctr">
              <a:lnSpc>
                <a:spcPct val="100000"/>
              </a:lnSpc>
              <a:spcBef>
                <a:spcPts val="0"/>
              </a:spcBef>
              <a:spcAft>
                <a:spcPts val="0"/>
              </a:spcAft>
              <a:buClr>
                <a:srgbClr val="434343"/>
              </a:buClr>
              <a:buSzPts val="3600"/>
              <a:buNone/>
              <a:defRPr sz="3600">
                <a:solidFill>
                  <a:srgbClr val="434343"/>
                </a:solidFill>
              </a:defRPr>
            </a:lvl8pPr>
            <a:lvl9pPr lvl="8" algn="ctr">
              <a:lnSpc>
                <a:spcPct val="100000"/>
              </a:lnSpc>
              <a:spcBef>
                <a:spcPts val="0"/>
              </a:spcBef>
              <a:spcAft>
                <a:spcPts val="0"/>
              </a:spcAft>
              <a:buClr>
                <a:srgbClr val="434343"/>
              </a:buClr>
              <a:buSzPts val="3600"/>
              <a:buNone/>
              <a:defRPr sz="3600">
                <a:solidFill>
                  <a:srgbClr val="434343"/>
                </a:solidFill>
              </a:defRPr>
            </a:lvl9pPr>
          </a:lstStyle>
          <a:p>
            <a:endParaRPr/>
          </a:p>
        </p:txBody>
      </p:sp>
      <p:sp>
        <p:nvSpPr>
          <p:cNvPr id="198" name="Google Shape;198;p37"/>
          <p:cNvSpPr txBox="1">
            <a:spLocks noGrp="1"/>
          </p:cNvSpPr>
          <p:nvPr>
            <p:ph type="sldNum" idx="12"/>
          </p:nvPr>
        </p:nvSpPr>
        <p:spPr>
          <a:xfrm>
            <a:off x="8463883" y="4635442"/>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rgbClr val="FFFFFF"/>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rgbClr val="FFFFFF"/>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rgbClr val="FFFFFF"/>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rgbClr val="FFFFFF"/>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rgbClr val="FFFFFF"/>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rgbClr val="FFFFFF"/>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rgbClr val="FFFFFF"/>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rgbClr val="FFFFFF"/>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rgbClr val="FFFFFF"/>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t>‹#›</a:t>
            </a:fld>
            <a:endParaRPr lang="en-GB"/>
          </a:p>
        </p:txBody>
      </p:sp>
      <p:cxnSp>
        <p:nvCxnSpPr>
          <p:cNvPr id="199" name="Google Shape;199;p37"/>
          <p:cNvCxnSpPr/>
          <p:nvPr/>
        </p:nvCxnSpPr>
        <p:spPr>
          <a:xfrm rot="10800000" flipH="1">
            <a:off x="2553150" y="4079450"/>
            <a:ext cx="4037700" cy="8700"/>
          </a:xfrm>
          <a:prstGeom prst="straightConnector1">
            <a:avLst/>
          </a:prstGeom>
          <a:noFill/>
          <a:ln w="9525" cap="flat" cmpd="sng">
            <a:solidFill>
              <a:srgbClr val="FFC72C"/>
            </a:solidFill>
            <a:prstDash val="solid"/>
            <a:round/>
            <a:headEnd type="none" w="sm" len="sm"/>
            <a:tailEnd type="none" w="sm" len="sm"/>
          </a:ln>
        </p:spPr>
      </p:cxnSp>
      <p:sp>
        <p:nvSpPr>
          <p:cNvPr id="200" name="Google Shape;200;p37"/>
          <p:cNvSpPr/>
          <p:nvPr/>
        </p:nvSpPr>
        <p:spPr>
          <a:xfrm>
            <a:off x="0" y="0"/>
            <a:ext cx="9144000" cy="1029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pic>
        <p:nvPicPr>
          <p:cNvPr id="201" name="Google Shape;201;p37"/>
          <p:cNvPicPr preferRelativeResize="0"/>
          <p:nvPr/>
        </p:nvPicPr>
        <p:blipFill rotWithShape="1">
          <a:blip r:embed="rId3"/>
          <a:srcRect/>
          <a:stretch>
            <a:fillRect/>
          </a:stretch>
        </p:blipFill>
        <p:spPr>
          <a:xfrm>
            <a:off x="3779575" y="4214971"/>
            <a:ext cx="1460651" cy="232425"/>
          </a:xfrm>
          <a:prstGeom prst="rect">
            <a:avLst/>
          </a:prstGeom>
          <a:noFill/>
          <a:ln>
            <a:noFill/>
          </a:ln>
        </p:spPr>
      </p:pic>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Title and body 1">
  <p:cSld name="TITLE_AND_BODY_1">
    <p:spTree>
      <p:nvGrpSpPr>
        <p:cNvPr id="1" name="Shape 202"/>
        <p:cNvGrpSpPr/>
        <p:nvPr/>
      </p:nvGrpSpPr>
      <p:grpSpPr>
        <a:xfrm>
          <a:off x="0" y="0"/>
          <a:ext cx="0" cy="0"/>
          <a:chOff x="0" y="0"/>
          <a:chExt cx="0" cy="0"/>
        </a:xfrm>
      </p:grpSpPr>
      <p:sp>
        <p:nvSpPr>
          <p:cNvPr id="203" name="Google Shape;203;p38"/>
          <p:cNvSpPr txBox="1">
            <a:spLocks noGrp="1"/>
          </p:cNvSpPr>
          <p:nvPr>
            <p:ph type="title"/>
          </p:nvPr>
        </p:nvSpPr>
        <p:spPr>
          <a:xfrm>
            <a:off x="311700" y="216425"/>
            <a:ext cx="8520600" cy="747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434343"/>
              </a:buClr>
              <a:buSzPts val="4000"/>
              <a:buNone/>
              <a:defRPr>
                <a:solidFill>
                  <a:srgbClr val="434343"/>
                </a:solidFill>
              </a:defRPr>
            </a:lvl1pPr>
            <a:lvl2pPr lvl="1" algn="l">
              <a:lnSpc>
                <a:spcPct val="100000"/>
              </a:lnSpc>
              <a:spcBef>
                <a:spcPts val="0"/>
              </a:spcBef>
              <a:spcAft>
                <a:spcPts val="0"/>
              </a:spcAft>
              <a:buClr>
                <a:srgbClr val="434343"/>
              </a:buClr>
              <a:buSzPts val="2400"/>
              <a:buNone/>
              <a:defRPr>
                <a:solidFill>
                  <a:srgbClr val="434343"/>
                </a:solidFill>
              </a:defRPr>
            </a:lvl2pPr>
            <a:lvl3pPr lvl="2" algn="l">
              <a:lnSpc>
                <a:spcPct val="100000"/>
              </a:lnSpc>
              <a:spcBef>
                <a:spcPts val="0"/>
              </a:spcBef>
              <a:spcAft>
                <a:spcPts val="0"/>
              </a:spcAft>
              <a:buClr>
                <a:srgbClr val="434343"/>
              </a:buClr>
              <a:buSzPts val="2400"/>
              <a:buNone/>
              <a:defRPr>
                <a:solidFill>
                  <a:srgbClr val="434343"/>
                </a:solidFill>
              </a:defRPr>
            </a:lvl3pPr>
            <a:lvl4pPr lvl="3" algn="l">
              <a:lnSpc>
                <a:spcPct val="100000"/>
              </a:lnSpc>
              <a:spcBef>
                <a:spcPts val="0"/>
              </a:spcBef>
              <a:spcAft>
                <a:spcPts val="0"/>
              </a:spcAft>
              <a:buClr>
                <a:srgbClr val="434343"/>
              </a:buClr>
              <a:buSzPts val="2400"/>
              <a:buNone/>
              <a:defRPr>
                <a:solidFill>
                  <a:srgbClr val="434343"/>
                </a:solidFill>
              </a:defRPr>
            </a:lvl4pPr>
            <a:lvl5pPr lvl="4" algn="l">
              <a:lnSpc>
                <a:spcPct val="100000"/>
              </a:lnSpc>
              <a:spcBef>
                <a:spcPts val="0"/>
              </a:spcBef>
              <a:spcAft>
                <a:spcPts val="0"/>
              </a:spcAft>
              <a:buClr>
                <a:srgbClr val="434343"/>
              </a:buClr>
              <a:buSzPts val="2400"/>
              <a:buNone/>
              <a:defRPr>
                <a:solidFill>
                  <a:srgbClr val="434343"/>
                </a:solidFill>
              </a:defRPr>
            </a:lvl5pPr>
            <a:lvl6pPr lvl="5" algn="l">
              <a:lnSpc>
                <a:spcPct val="100000"/>
              </a:lnSpc>
              <a:spcBef>
                <a:spcPts val="0"/>
              </a:spcBef>
              <a:spcAft>
                <a:spcPts val="0"/>
              </a:spcAft>
              <a:buClr>
                <a:srgbClr val="434343"/>
              </a:buClr>
              <a:buSzPts val="2400"/>
              <a:buNone/>
              <a:defRPr>
                <a:solidFill>
                  <a:srgbClr val="434343"/>
                </a:solidFill>
              </a:defRPr>
            </a:lvl6pPr>
            <a:lvl7pPr lvl="6" algn="l">
              <a:lnSpc>
                <a:spcPct val="100000"/>
              </a:lnSpc>
              <a:spcBef>
                <a:spcPts val="0"/>
              </a:spcBef>
              <a:spcAft>
                <a:spcPts val="0"/>
              </a:spcAft>
              <a:buClr>
                <a:srgbClr val="434343"/>
              </a:buClr>
              <a:buSzPts val="2400"/>
              <a:buNone/>
              <a:defRPr>
                <a:solidFill>
                  <a:srgbClr val="434343"/>
                </a:solidFill>
              </a:defRPr>
            </a:lvl7pPr>
            <a:lvl8pPr lvl="7" algn="l">
              <a:lnSpc>
                <a:spcPct val="100000"/>
              </a:lnSpc>
              <a:spcBef>
                <a:spcPts val="0"/>
              </a:spcBef>
              <a:spcAft>
                <a:spcPts val="0"/>
              </a:spcAft>
              <a:buClr>
                <a:srgbClr val="434343"/>
              </a:buClr>
              <a:buSzPts val="2400"/>
              <a:buNone/>
              <a:defRPr>
                <a:solidFill>
                  <a:srgbClr val="434343"/>
                </a:solidFill>
              </a:defRPr>
            </a:lvl8pPr>
            <a:lvl9pPr lvl="8" algn="l">
              <a:lnSpc>
                <a:spcPct val="100000"/>
              </a:lnSpc>
              <a:spcBef>
                <a:spcPts val="0"/>
              </a:spcBef>
              <a:spcAft>
                <a:spcPts val="0"/>
              </a:spcAft>
              <a:buClr>
                <a:srgbClr val="434343"/>
              </a:buClr>
              <a:buSzPts val="2400"/>
              <a:buNone/>
              <a:defRPr>
                <a:solidFill>
                  <a:srgbClr val="434343"/>
                </a:solidFill>
              </a:defRPr>
            </a:lvl9pPr>
          </a:lstStyle>
          <a:p>
            <a:endParaRPr/>
          </a:p>
        </p:txBody>
      </p:sp>
      <p:sp>
        <p:nvSpPr>
          <p:cNvPr id="204" name="Google Shape;204;p38"/>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205" name="Google Shape;205;p3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t>‹#›</a:t>
            </a:fld>
            <a:endParaRPr lang="en-GB"/>
          </a:p>
        </p:txBody>
      </p:sp>
      <p:sp>
        <p:nvSpPr>
          <p:cNvPr id="206" name="Google Shape;206;p38"/>
          <p:cNvSpPr/>
          <p:nvPr/>
        </p:nvSpPr>
        <p:spPr>
          <a:xfrm>
            <a:off x="0" y="0"/>
            <a:ext cx="9144000" cy="1029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pic>
        <p:nvPicPr>
          <p:cNvPr id="207" name="Google Shape;207;p38"/>
          <p:cNvPicPr preferRelativeResize="0"/>
          <p:nvPr/>
        </p:nvPicPr>
        <p:blipFill rotWithShape="1">
          <a:blip r:embed="rId2"/>
          <a:srcRect/>
          <a:stretch>
            <a:fillRect/>
          </a:stretch>
        </p:blipFill>
        <p:spPr>
          <a:xfrm>
            <a:off x="181200" y="4743821"/>
            <a:ext cx="1460651" cy="232425"/>
          </a:xfrm>
          <a:prstGeom prst="rect">
            <a:avLst/>
          </a:prstGeom>
          <a:noFill/>
          <a:ln>
            <a:noFill/>
          </a:ln>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wo Column 1">
  <p:cSld name="TITLE_AND_TWO_COLUMNS_1">
    <p:spTree>
      <p:nvGrpSpPr>
        <p:cNvPr id="1" name="Shape 208"/>
        <p:cNvGrpSpPr/>
        <p:nvPr/>
      </p:nvGrpSpPr>
      <p:grpSpPr>
        <a:xfrm>
          <a:off x="0" y="0"/>
          <a:ext cx="0" cy="0"/>
          <a:chOff x="0" y="0"/>
          <a:chExt cx="0" cy="0"/>
        </a:xfrm>
      </p:grpSpPr>
      <p:sp>
        <p:nvSpPr>
          <p:cNvPr id="209" name="Google Shape;209;p39"/>
          <p:cNvSpPr txBox="1">
            <a:spLocks noGrp="1"/>
          </p:cNvSpPr>
          <p:nvPr>
            <p:ph type="title"/>
          </p:nvPr>
        </p:nvSpPr>
        <p:spPr>
          <a:xfrm>
            <a:off x="311700" y="216425"/>
            <a:ext cx="8520600" cy="747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434343"/>
              </a:buClr>
              <a:buSzPts val="4000"/>
              <a:buNone/>
              <a:defRPr>
                <a:solidFill>
                  <a:srgbClr val="434343"/>
                </a:solidFill>
              </a:defRPr>
            </a:lvl1pPr>
            <a:lvl2pPr lvl="1" algn="l">
              <a:lnSpc>
                <a:spcPct val="100000"/>
              </a:lnSpc>
              <a:spcBef>
                <a:spcPts val="0"/>
              </a:spcBef>
              <a:spcAft>
                <a:spcPts val="0"/>
              </a:spcAft>
              <a:buClr>
                <a:srgbClr val="434343"/>
              </a:buClr>
              <a:buSzPts val="2400"/>
              <a:buNone/>
              <a:defRPr>
                <a:solidFill>
                  <a:srgbClr val="434343"/>
                </a:solidFill>
              </a:defRPr>
            </a:lvl2pPr>
            <a:lvl3pPr lvl="2" algn="l">
              <a:lnSpc>
                <a:spcPct val="100000"/>
              </a:lnSpc>
              <a:spcBef>
                <a:spcPts val="0"/>
              </a:spcBef>
              <a:spcAft>
                <a:spcPts val="0"/>
              </a:spcAft>
              <a:buClr>
                <a:srgbClr val="434343"/>
              </a:buClr>
              <a:buSzPts val="2400"/>
              <a:buNone/>
              <a:defRPr>
                <a:solidFill>
                  <a:srgbClr val="434343"/>
                </a:solidFill>
              </a:defRPr>
            </a:lvl3pPr>
            <a:lvl4pPr lvl="3" algn="l">
              <a:lnSpc>
                <a:spcPct val="100000"/>
              </a:lnSpc>
              <a:spcBef>
                <a:spcPts val="0"/>
              </a:spcBef>
              <a:spcAft>
                <a:spcPts val="0"/>
              </a:spcAft>
              <a:buClr>
                <a:srgbClr val="434343"/>
              </a:buClr>
              <a:buSzPts val="2400"/>
              <a:buNone/>
              <a:defRPr>
                <a:solidFill>
                  <a:srgbClr val="434343"/>
                </a:solidFill>
              </a:defRPr>
            </a:lvl4pPr>
            <a:lvl5pPr lvl="4" algn="l">
              <a:lnSpc>
                <a:spcPct val="100000"/>
              </a:lnSpc>
              <a:spcBef>
                <a:spcPts val="0"/>
              </a:spcBef>
              <a:spcAft>
                <a:spcPts val="0"/>
              </a:spcAft>
              <a:buClr>
                <a:srgbClr val="434343"/>
              </a:buClr>
              <a:buSzPts val="2400"/>
              <a:buNone/>
              <a:defRPr>
                <a:solidFill>
                  <a:srgbClr val="434343"/>
                </a:solidFill>
              </a:defRPr>
            </a:lvl5pPr>
            <a:lvl6pPr lvl="5" algn="l">
              <a:lnSpc>
                <a:spcPct val="100000"/>
              </a:lnSpc>
              <a:spcBef>
                <a:spcPts val="0"/>
              </a:spcBef>
              <a:spcAft>
                <a:spcPts val="0"/>
              </a:spcAft>
              <a:buClr>
                <a:srgbClr val="434343"/>
              </a:buClr>
              <a:buSzPts val="2400"/>
              <a:buNone/>
              <a:defRPr>
                <a:solidFill>
                  <a:srgbClr val="434343"/>
                </a:solidFill>
              </a:defRPr>
            </a:lvl6pPr>
            <a:lvl7pPr lvl="6" algn="l">
              <a:lnSpc>
                <a:spcPct val="100000"/>
              </a:lnSpc>
              <a:spcBef>
                <a:spcPts val="0"/>
              </a:spcBef>
              <a:spcAft>
                <a:spcPts val="0"/>
              </a:spcAft>
              <a:buClr>
                <a:srgbClr val="434343"/>
              </a:buClr>
              <a:buSzPts val="2400"/>
              <a:buNone/>
              <a:defRPr>
                <a:solidFill>
                  <a:srgbClr val="434343"/>
                </a:solidFill>
              </a:defRPr>
            </a:lvl7pPr>
            <a:lvl8pPr lvl="7" algn="l">
              <a:lnSpc>
                <a:spcPct val="100000"/>
              </a:lnSpc>
              <a:spcBef>
                <a:spcPts val="0"/>
              </a:spcBef>
              <a:spcAft>
                <a:spcPts val="0"/>
              </a:spcAft>
              <a:buClr>
                <a:srgbClr val="434343"/>
              </a:buClr>
              <a:buSzPts val="2400"/>
              <a:buNone/>
              <a:defRPr>
                <a:solidFill>
                  <a:srgbClr val="434343"/>
                </a:solidFill>
              </a:defRPr>
            </a:lvl8pPr>
            <a:lvl9pPr lvl="8" algn="l">
              <a:lnSpc>
                <a:spcPct val="100000"/>
              </a:lnSpc>
              <a:spcBef>
                <a:spcPts val="0"/>
              </a:spcBef>
              <a:spcAft>
                <a:spcPts val="0"/>
              </a:spcAft>
              <a:buClr>
                <a:srgbClr val="434343"/>
              </a:buClr>
              <a:buSzPts val="2400"/>
              <a:buNone/>
              <a:defRPr>
                <a:solidFill>
                  <a:srgbClr val="434343"/>
                </a:solidFill>
              </a:defRPr>
            </a:lvl9pPr>
          </a:lstStyle>
          <a:p>
            <a:endParaRPr/>
          </a:p>
        </p:txBody>
      </p:sp>
      <p:sp>
        <p:nvSpPr>
          <p:cNvPr id="210" name="Google Shape;210;p39"/>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Clr>
                <a:srgbClr val="434343"/>
              </a:buClr>
              <a:buSzPts val="1400"/>
              <a:buChar char="●"/>
              <a:defRPr sz="1400">
                <a:solidFill>
                  <a:srgbClr val="434343"/>
                </a:solidFill>
              </a:defRPr>
            </a:lvl1pPr>
            <a:lvl2pPr marL="914400" lvl="1" indent="-304800" algn="l">
              <a:lnSpc>
                <a:spcPct val="115000"/>
              </a:lnSpc>
              <a:spcBef>
                <a:spcPts val="0"/>
              </a:spcBef>
              <a:spcAft>
                <a:spcPts val="0"/>
              </a:spcAft>
              <a:buClr>
                <a:srgbClr val="434343"/>
              </a:buClr>
              <a:buSzPts val="1200"/>
              <a:buChar char="○"/>
              <a:defRPr sz="1200">
                <a:solidFill>
                  <a:srgbClr val="434343"/>
                </a:solidFill>
              </a:defRPr>
            </a:lvl2pPr>
            <a:lvl3pPr marL="1371600" lvl="2" indent="-304800" algn="l">
              <a:lnSpc>
                <a:spcPct val="115000"/>
              </a:lnSpc>
              <a:spcBef>
                <a:spcPts val="0"/>
              </a:spcBef>
              <a:spcAft>
                <a:spcPts val="0"/>
              </a:spcAft>
              <a:buClr>
                <a:srgbClr val="434343"/>
              </a:buClr>
              <a:buSzPts val="1200"/>
              <a:buChar char="■"/>
              <a:defRPr sz="1200">
                <a:solidFill>
                  <a:srgbClr val="434343"/>
                </a:solidFill>
              </a:defRPr>
            </a:lvl3pPr>
            <a:lvl4pPr marL="1828800" lvl="3" indent="-304800" algn="l">
              <a:lnSpc>
                <a:spcPct val="115000"/>
              </a:lnSpc>
              <a:spcBef>
                <a:spcPts val="0"/>
              </a:spcBef>
              <a:spcAft>
                <a:spcPts val="0"/>
              </a:spcAft>
              <a:buClr>
                <a:srgbClr val="434343"/>
              </a:buClr>
              <a:buSzPts val="1200"/>
              <a:buChar char="●"/>
              <a:defRPr sz="1200">
                <a:solidFill>
                  <a:srgbClr val="434343"/>
                </a:solidFill>
              </a:defRPr>
            </a:lvl4pPr>
            <a:lvl5pPr marL="2286000" lvl="4" indent="-304800" algn="l">
              <a:lnSpc>
                <a:spcPct val="115000"/>
              </a:lnSpc>
              <a:spcBef>
                <a:spcPts val="0"/>
              </a:spcBef>
              <a:spcAft>
                <a:spcPts val="0"/>
              </a:spcAft>
              <a:buClr>
                <a:srgbClr val="434343"/>
              </a:buClr>
              <a:buSzPts val="1200"/>
              <a:buChar char="○"/>
              <a:defRPr sz="1200">
                <a:solidFill>
                  <a:srgbClr val="434343"/>
                </a:solidFill>
              </a:defRPr>
            </a:lvl5pPr>
            <a:lvl6pPr marL="2743200" lvl="5" indent="-304800" algn="l">
              <a:lnSpc>
                <a:spcPct val="115000"/>
              </a:lnSpc>
              <a:spcBef>
                <a:spcPts val="0"/>
              </a:spcBef>
              <a:spcAft>
                <a:spcPts val="0"/>
              </a:spcAft>
              <a:buClr>
                <a:srgbClr val="434343"/>
              </a:buClr>
              <a:buSzPts val="1200"/>
              <a:buChar char="■"/>
              <a:defRPr sz="1200">
                <a:solidFill>
                  <a:srgbClr val="434343"/>
                </a:solidFill>
              </a:defRPr>
            </a:lvl6pPr>
            <a:lvl7pPr marL="3200400" lvl="6" indent="-304800" algn="l">
              <a:lnSpc>
                <a:spcPct val="115000"/>
              </a:lnSpc>
              <a:spcBef>
                <a:spcPts val="0"/>
              </a:spcBef>
              <a:spcAft>
                <a:spcPts val="0"/>
              </a:spcAft>
              <a:buClr>
                <a:srgbClr val="434343"/>
              </a:buClr>
              <a:buSzPts val="1200"/>
              <a:buChar char="●"/>
              <a:defRPr sz="1200">
                <a:solidFill>
                  <a:srgbClr val="434343"/>
                </a:solidFill>
              </a:defRPr>
            </a:lvl7pPr>
            <a:lvl8pPr marL="3657600" lvl="7" indent="-304800" algn="l">
              <a:lnSpc>
                <a:spcPct val="115000"/>
              </a:lnSpc>
              <a:spcBef>
                <a:spcPts val="0"/>
              </a:spcBef>
              <a:spcAft>
                <a:spcPts val="0"/>
              </a:spcAft>
              <a:buClr>
                <a:srgbClr val="434343"/>
              </a:buClr>
              <a:buSzPts val="1200"/>
              <a:buChar char="○"/>
              <a:defRPr sz="1200">
                <a:solidFill>
                  <a:srgbClr val="434343"/>
                </a:solidFill>
              </a:defRPr>
            </a:lvl8pPr>
            <a:lvl9pPr marL="4114800" lvl="8" indent="-304800" algn="l">
              <a:lnSpc>
                <a:spcPct val="115000"/>
              </a:lnSpc>
              <a:spcBef>
                <a:spcPts val="0"/>
              </a:spcBef>
              <a:spcAft>
                <a:spcPts val="0"/>
              </a:spcAft>
              <a:buClr>
                <a:srgbClr val="434343"/>
              </a:buClr>
              <a:buSzPts val="1200"/>
              <a:buChar char="■"/>
              <a:defRPr sz="1200">
                <a:solidFill>
                  <a:srgbClr val="434343"/>
                </a:solidFill>
              </a:defRPr>
            </a:lvl9pPr>
          </a:lstStyle>
          <a:p>
            <a:endParaRPr/>
          </a:p>
        </p:txBody>
      </p:sp>
      <p:sp>
        <p:nvSpPr>
          <p:cNvPr id="211" name="Google Shape;211;p39"/>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Clr>
                <a:srgbClr val="434343"/>
              </a:buClr>
              <a:buSzPts val="1400"/>
              <a:buChar char="●"/>
              <a:defRPr sz="1400">
                <a:solidFill>
                  <a:srgbClr val="434343"/>
                </a:solidFill>
              </a:defRPr>
            </a:lvl1pPr>
            <a:lvl2pPr marL="914400" lvl="1" indent="-304800" algn="l">
              <a:lnSpc>
                <a:spcPct val="115000"/>
              </a:lnSpc>
              <a:spcBef>
                <a:spcPts val="0"/>
              </a:spcBef>
              <a:spcAft>
                <a:spcPts val="0"/>
              </a:spcAft>
              <a:buClr>
                <a:srgbClr val="434343"/>
              </a:buClr>
              <a:buSzPts val="1200"/>
              <a:buChar char="○"/>
              <a:defRPr sz="1200">
                <a:solidFill>
                  <a:srgbClr val="434343"/>
                </a:solidFill>
              </a:defRPr>
            </a:lvl2pPr>
            <a:lvl3pPr marL="1371600" lvl="2" indent="-304800" algn="l">
              <a:lnSpc>
                <a:spcPct val="115000"/>
              </a:lnSpc>
              <a:spcBef>
                <a:spcPts val="0"/>
              </a:spcBef>
              <a:spcAft>
                <a:spcPts val="0"/>
              </a:spcAft>
              <a:buClr>
                <a:srgbClr val="434343"/>
              </a:buClr>
              <a:buSzPts val="1200"/>
              <a:buChar char="■"/>
              <a:defRPr sz="1200">
                <a:solidFill>
                  <a:srgbClr val="434343"/>
                </a:solidFill>
              </a:defRPr>
            </a:lvl3pPr>
            <a:lvl4pPr marL="1828800" lvl="3" indent="-304800" algn="l">
              <a:lnSpc>
                <a:spcPct val="115000"/>
              </a:lnSpc>
              <a:spcBef>
                <a:spcPts val="0"/>
              </a:spcBef>
              <a:spcAft>
                <a:spcPts val="0"/>
              </a:spcAft>
              <a:buClr>
                <a:srgbClr val="434343"/>
              </a:buClr>
              <a:buSzPts val="1200"/>
              <a:buChar char="●"/>
              <a:defRPr sz="1200">
                <a:solidFill>
                  <a:srgbClr val="434343"/>
                </a:solidFill>
              </a:defRPr>
            </a:lvl4pPr>
            <a:lvl5pPr marL="2286000" lvl="4" indent="-304800" algn="l">
              <a:lnSpc>
                <a:spcPct val="115000"/>
              </a:lnSpc>
              <a:spcBef>
                <a:spcPts val="0"/>
              </a:spcBef>
              <a:spcAft>
                <a:spcPts val="0"/>
              </a:spcAft>
              <a:buClr>
                <a:srgbClr val="434343"/>
              </a:buClr>
              <a:buSzPts val="1200"/>
              <a:buChar char="○"/>
              <a:defRPr sz="1200">
                <a:solidFill>
                  <a:srgbClr val="434343"/>
                </a:solidFill>
              </a:defRPr>
            </a:lvl5pPr>
            <a:lvl6pPr marL="2743200" lvl="5" indent="-304800" algn="l">
              <a:lnSpc>
                <a:spcPct val="115000"/>
              </a:lnSpc>
              <a:spcBef>
                <a:spcPts val="0"/>
              </a:spcBef>
              <a:spcAft>
                <a:spcPts val="0"/>
              </a:spcAft>
              <a:buClr>
                <a:srgbClr val="434343"/>
              </a:buClr>
              <a:buSzPts val="1200"/>
              <a:buChar char="■"/>
              <a:defRPr sz="1200">
                <a:solidFill>
                  <a:srgbClr val="434343"/>
                </a:solidFill>
              </a:defRPr>
            </a:lvl6pPr>
            <a:lvl7pPr marL="3200400" lvl="6" indent="-304800" algn="l">
              <a:lnSpc>
                <a:spcPct val="115000"/>
              </a:lnSpc>
              <a:spcBef>
                <a:spcPts val="0"/>
              </a:spcBef>
              <a:spcAft>
                <a:spcPts val="0"/>
              </a:spcAft>
              <a:buClr>
                <a:srgbClr val="434343"/>
              </a:buClr>
              <a:buSzPts val="1200"/>
              <a:buChar char="●"/>
              <a:defRPr sz="1200">
                <a:solidFill>
                  <a:srgbClr val="434343"/>
                </a:solidFill>
              </a:defRPr>
            </a:lvl7pPr>
            <a:lvl8pPr marL="3657600" lvl="7" indent="-304800" algn="l">
              <a:lnSpc>
                <a:spcPct val="115000"/>
              </a:lnSpc>
              <a:spcBef>
                <a:spcPts val="0"/>
              </a:spcBef>
              <a:spcAft>
                <a:spcPts val="0"/>
              </a:spcAft>
              <a:buClr>
                <a:srgbClr val="434343"/>
              </a:buClr>
              <a:buSzPts val="1200"/>
              <a:buChar char="○"/>
              <a:defRPr sz="1200">
                <a:solidFill>
                  <a:srgbClr val="434343"/>
                </a:solidFill>
              </a:defRPr>
            </a:lvl8pPr>
            <a:lvl9pPr marL="4114800" lvl="8" indent="-304800" algn="l">
              <a:lnSpc>
                <a:spcPct val="115000"/>
              </a:lnSpc>
              <a:spcBef>
                <a:spcPts val="0"/>
              </a:spcBef>
              <a:spcAft>
                <a:spcPts val="0"/>
              </a:spcAft>
              <a:buClr>
                <a:srgbClr val="434343"/>
              </a:buClr>
              <a:buSzPts val="1200"/>
              <a:buChar char="■"/>
              <a:defRPr sz="1200">
                <a:solidFill>
                  <a:srgbClr val="434343"/>
                </a:solidFill>
              </a:defRPr>
            </a:lvl9pPr>
          </a:lstStyle>
          <a:p>
            <a:endParaRPr/>
          </a:p>
        </p:txBody>
      </p:sp>
      <p:sp>
        <p:nvSpPr>
          <p:cNvPr id="212" name="Google Shape;212;p3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t>‹#›</a:t>
            </a:fld>
            <a:endParaRPr lang="en-GB"/>
          </a:p>
        </p:txBody>
      </p:sp>
      <p:sp>
        <p:nvSpPr>
          <p:cNvPr id="213" name="Google Shape;213;p39"/>
          <p:cNvSpPr/>
          <p:nvPr/>
        </p:nvSpPr>
        <p:spPr>
          <a:xfrm>
            <a:off x="0" y="0"/>
            <a:ext cx="9144000" cy="1029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pic>
        <p:nvPicPr>
          <p:cNvPr id="214" name="Google Shape;214;p39"/>
          <p:cNvPicPr preferRelativeResize="0"/>
          <p:nvPr/>
        </p:nvPicPr>
        <p:blipFill rotWithShape="1">
          <a:blip r:embed="rId2"/>
          <a:srcRect/>
          <a:stretch>
            <a:fillRect/>
          </a:stretch>
        </p:blipFill>
        <p:spPr>
          <a:xfrm>
            <a:off x="181200" y="4743821"/>
            <a:ext cx="1460651" cy="232425"/>
          </a:xfrm>
          <a:prstGeom prst="rect">
            <a:avLst/>
          </a:prstGeom>
          <a:noFill/>
          <a:ln>
            <a:noFill/>
          </a:ln>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itle and body 2 1">
  <p:cSld name="TITLE_AND_BODY_2_1">
    <p:spTree>
      <p:nvGrpSpPr>
        <p:cNvPr id="1" name="Shape 215"/>
        <p:cNvGrpSpPr/>
        <p:nvPr/>
      </p:nvGrpSpPr>
      <p:grpSpPr>
        <a:xfrm>
          <a:off x="0" y="0"/>
          <a:ext cx="0" cy="0"/>
          <a:chOff x="0" y="0"/>
          <a:chExt cx="0" cy="0"/>
        </a:xfrm>
      </p:grpSpPr>
      <p:sp>
        <p:nvSpPr>
          <p:cNvPr id="216" name="Google Shape;216;p40"/>
          <p:cNvSpPr txBox="1">
            <a:spLocks noGrp="1"/>
          </p:cNvSpPr>
          <p:nvPr>
            <p:ph type="title"/>
          </p:nvPr>
        </p:nvSpPr>
        <p:spPr>
          <a:xfrm>
            <a:off x="311700" y="216425"/>
            <a:ext cx="8520600" cy="747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434343"/>
              </a:buClr>
              <a:buSzPts val="4000"/>
              <a:buNone/>
              <a:defRPr>
                <a:solidFill>
                  <a:srgbClr val="434343"/>
                </a:solidFill>
              </a:defRPr>
            </a:lvl1pPr>
            <a:lvl2pPr lvl="1" algn="l">
              <a:lnSpc>
                <a:spcPct val="100000"/>
              </a:lnSpc>
              <a:spcBef>
                <a:spcPts val="0"/>
              </a:spcBef>
              <a:spcAft>
                <a:spcPts val="0"/>
              </a:spcAft>
              <a:buClr>
                <a:srgbClr val="434343"/>
              </a:buClr>
              <a:buSzPts val="2400"/>
              <a:buNone/>
              <a:defRPr>
                <a:solidFill>
                  <a:srgbClr val="434343"/>
                </a:solidFill>
              </a:defRPr>
            </a:lvl2pPr>
            <a:lvl3pPr lvl="2" algn="l">
              <a:lnSpc>
                <a:spcPct val="100000"/>
              </a:lnSpc>
              <a:spcBef>
                <a:spcPts val="0"/>
              </a:spcBef>
              <a:spcAft>
                <a:spcPts val="0"/>
              </a:spcAft>
              <a:buClr>
                <a:srgbClr val="434343"/>
              </a:buClr>
              <a:buSzPts val="2400"/>
              <a:buNone/>
              <a:defRPr>
                <a:solidFill>
                  <a:srgbClr val="434343"/>
                </a:solidFill>
              </a:defRPr>
            </a:lvl3pPr>
            <a:lvl4pPr lvl="3" algn="l">
              <a:lnSpc>
                <a:spcPct val="100000"/>
              </a:lnSpc>
              <a:spcBef>
                <a:spcPts val="0"/>
              </a:spcBef>
              <a:spcAft>
                <a:spcPts val="0"/>
              </a:spcAft>
              <a:buClr>
                <a:srgbClr val="434343"/>
              </a:buClr>
              <a:buSzPts val="2400"/>
              <a:buNone/>
              <a:defRPr>
                <a:solidFill>
                  <a:srgbClr val="434343"/>
                </a:solidFill>
              </a:defRPr>
            </a:lvl4pPr>
            <a:lvl5pPr lvl="4" algn="l">
              <a:lnSpc>
                <a:spcPct val="100000"/>
              </a:lnSpc>
              <a:spcBef>
                <a:spcPts val="0"/>
              </a:spcBef>
              <a:spcAft>
                <a:spcPts val="0"/>
              </a:spcAft>
              <a:buClr>
                <a:srgbClr val="434343"/>
              </a:buClr>
              <a:buSzPts val="2400"/>
              <a:buNone/>
              <a:defRPr>
                <a:solidFill>
                  <a:srgbClr val="434343"/>
                </a:solidFill>
              </a:defRPr>
            </a:lvl5pPr>
            <a:lvl6pPr lvl="5" algn="l">
              <a:lnSpc>
                <a:spcPct val="100000"/>
              </a:lnSpc>
              <a:spcBef>
                <a:spcPts val="0"/>
              </a:spcBef>
              <a:spcAft>
                <a:spcPts val="0"/>
              </a:spcAft>
              <a:buClr>
                <a:srgbClr val="434343"/>
              </a:buClr>
              <a:buSzPts val="2400"/>
              <a:buNone/>
              <a:defRPr>
                <a:solidFill>
                  <a:srgbClr val="434343"/>
                </a:solidFill>
              </a:defRPr>
            </a:lvl6pPr>
            <a:lvl7pPr lvl="6" algn="l">
              <a:lnSpc>
                <a:spcPct val="100000"/>
              </a:lnSpc>
              <a:spcBef>
                <a:spcPts val="0"/>
              </a:spcBef>
              <a:spcAft>
                <a:spcPts val="0"/>
              </a:spcAft>
              <a:buClr>
                <a:srgbClr val="434343"/>
              </a:buClr>
              <a:buSzPts val="2400"/>
              <a:buNone/>
              <a:defRPr>
                <a:solidFill>
                  <a:srgbClr val="434343"/>
                </a:solidFill>
              </a:defRPr>
            </a:lvl7pPr>
            <a:lvl8pPr lvl="7" algn="l">
              <a:lnSpc>
                <a:spcPct val="100000"/>
              </a:lnSpc>
              <a:spcBef>
                <a:spcPts val="0"/>
              </a:spcBef>
              <a:spcAft>
                <a:spcPts val="0"/>
              </a:spcAft>
              <a:buClr>
                <a:srgbClr val="434343"/>
              </a:buClr>
              <a:buSzPts val="2400"/>
              <a:buNone/>
              <a:defRPr>
                <a:solidFill>
                  <a:srgbClr val="434343"/>
                </a:solidFill>
              </a:defRPr>
            </a:lvl8pPr>
            <a:lvl9pPr lvl="8" algn="l">
              <a:lnSpc>
                <a:spcPct val="100000"/>
              </a:lnSpc>
              <a:spcBef>
                <a:spcPts val="0"/>
              </a:spcBef>
              <a:spcAft>
                <a:spcPts val="0"/>
              </a:spcAft>
              <a:buClr>
                <a:srgbClr val="434343"/>
              </a:buClr>
              <a:buSzPts val="2400"/>
              <a:buNone/>
              <a:defRPr>
                <a:solidFill>
                  <a:srgbClr val="434343"/>
                </a:solidFill>
              </a:defRPr>
            </a:lvl9pPr>
          </a:lstStyle>
          <a:p>
            <a:endParaRPr/>
          </a:p>
        </p:txBody>
      </p:sp>
      <p:sp>
        <p:nvSpPr>
          <p:cNvPr id="217" name="Google Shape;217;p40"/>
          <p:cNvSpPr txBox="1">
            <a:spLocks noGrp="1"/>
          </p:cNvSpPr>
          <p:nvPr>
            <p:ph type="body" idx="1"/>
          </p:nvPr>
        </p:nvSpPr>
        <p:spPr>
          <a:xfrm>
            <a:off x="454425" y="1543075"/>
            <a:ext cx="2397000" cy="31200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218" name="Google Shape;218;p4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t>‹#›</a:t>
            </a:fld>
            <a:endParaRPr lang="en-GB"/>
          </a:p>
        </p:txBody>
      </p:sp>
      <p:sp>
        <p:nvSpPr>
          <p:cNvPr id="219" name="Google Shape;219;p40"/>
          <p:cNvSpPr/>
          <p:nvPr/>
        </p:nvSpPr>
        <p:spPr>
          <a:xfrm>
            <a:off x="0" y="0"/>
            <a:ext cx="9144000" cy="1029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pic>
        <p:nvPicPr>
          <p:cNvPr id="220" name="Google Shape;220;p40"/>
          <p:cNvPicPr preferRelativeResize="0"/>
          <p:nvPr/>
        </p:nvPicPr>
        <p:blipFill rotWithShape="1">
          <a:blip r:embed="rId2"/>
          <a:srcRect/>
          <a:stretch>
            <a:fillRect/>
          </a:stretch>
        </p:blipFill>
        <p:spPr>
          <a:xfrm>
            <a:off x="181200" y="4743821"/>
            <a:ext cx="1460651" cy="232425"/>
          </a:xfrm>
          <a:prstGeom prst="rect">
            <a:avLst/>
          </a:prstGeom>
          <a:noFill/>
          <a:ln>
            <a:noFill/>
          </a:ln>
        </p:spPr>
      </p:pic>
      <p:sp>
        <p:nvSpPr>
          <p:cNvPr id="221" name="Google Shape;221;p40"/>
          <p:cNvSpPr txBox="1"/>
          <p:nvPr/>
        </p:nvSpPr>
        <p:spPr>
          <a:xfrm>
            <a:off x="366825" y="1517900"/>
            <a:ext cx="2513400" cy="3145200"/>
          </a:xfrm>
          <a:prstGeom prst="rect">
            <a:avLst/>
          </a:prstGeom>
          <a:noFill/>
          <a:ln w="9525" cap="flat" cmpd="sng">
            <a:solidFill>
              <a:schemeClr val="accent3"/>
            </a:solidFill>
            <a:prstDash val="solid"/>
            <a:round/>
            <a:headEnd type="none" w="sm" len="sm"/>
            <a:tailEnd type="none" w="sm" len="sm"/>
          </a:ln>
        </p:spPr>
        <p:txBody>
          <a:bodyPr spcFirstLastPara="1" wrap="square" lIns="68575" tIns="68575" rIns="68575" bIns="68575" anchor="t" anchorCtr="0">
            <a:noAutofit/>
          </a:bodyPr>
          <a:lstStyle/>
          <a:p>
            <a:pPr marL="0" marR="0" lvl="0" indent="0" algn="l" rtl="0">
              <a:lnSpc>
                <a:spcPct val="100000"/>
              </a:lnSpc>
              <a:spcBef>
                <a:spcPts val="0"/>
              </a:spcBef>
              <a:spcAft>
                <a:spcPts val="0"/>
              </a:spcAft>
              <a:buClr>
                <a:srgbClr val="000000"/>
              </a:buClr>
              <a:buSzPts val="1500"/>
              <a:buFont typeface="Arial" panose="020B0604020202020204"/>
              <a:buNone/>
            </a:pPr>
            <a:endParaRPr sz="1500" b="0" i="0" u="none" strike="noStrike" cap="none">
              <a:solidFill>
                <a:srgbClr val="000000"/>
              </a:solidFill>
              <a:latin typeface="Century Gothic"/>
              <a:ea typeface="Century Gothic"/>
              <a:cs typeface="Century Gothic"/>
              <a:sym typeface="Century Gothic"/>
            </a:endParaRPr>
          </a:p>
        </p:txBody>
      </p:sp>
      <p:sp>
        <p:nvSpPr>
          <p:cNvPr id="222" name="Google Shape;222;p40"/>
          <p:cNvSpPr txBox="1"/>
          <p:nvPr/>
        </p:nvSpPr>
        <p:spPr>
          <a:xfrm>
            <a:off x="3191760" y="1517900"/>
            <a:ext cx="2484600" cy="3145200"/>
          </a:xfrm>
          <a:prstGeom prst="rect">
            <a:avLst/>
          </a:prstGeom>
          <a:noFill/>
          <a:ln w="9525" cap="flat" cmpd="sng">
            <a:solidFill>
              <a:schemeClr val="accent5"/>
            </a:solidFill>
            <a:prstDash val="solid"/>
            <a:round/>
            <a:headEnd type="none" w="sm" len="sm"/>
            <a:tailEnd type="none" w="sm" len="sm"/>
          </a:ln>
        </p:spPr>
        <p:txBody>
          <a:bodyPr spcFirstLastPara="1" wrap="square" lIns="68575" tIns="68575" rIns="68575" bIns="68575" anchor="t" anchorCtr="0">
            <a:noAutofit/>
          </a:bodyPr>
          <a:lstStyle/>
          <a:p>
            <a:pPr marL="0" marR="0" lvl="0" indent="0" algn="l" rtl="0">
              <a:lnSpc>
                <a:spcPct val="100000"/>
              </a:lnSpc>
              <a:spcBef>
                <a:spcPts val="0"/>
              </a:spcBef>
              <a:spcAft>
                <a:spcPts val="0"/>
              </a:spcAft>
              <a:buClr>
                <a:srgbClr val="000000"/>
              </a:buClr>
              <a:buSzPts val="1500"/>
              <a:buFont typeface="Arial" panose="020B0604020202020204"/>
              <a:buNone/>
            </a:pPr>
            <a:endParaRPr sz="1500" b="0" i="0" u="none" strike="noStrike" cap="none">
              <a:solidFill>
                <a:srgbClr val="000000"/>
              </a:solidFill>
              <a:latin typeface="Century Gothic"/>
              <a:ea typeface="Century Gothic"/>
              <a:cs typeface="Century Gothic"/>
              <a:sym typeface="Century Gothic"/>
            </a:endParaRPr>
          </a:p>
        </p:txBody>
      </p:sp>
      <p:sp>
        <p:nvSpPr>
          <p:cNvPr id="223" name="Google Shape;223;p40"/>
          <p:cNvSpPr txBox="1"/>
          <p:nvPr/>
        </p:nvSpPr>
        <p:spPr>
          <a:xfrm>
            <a:off x="6016673" y="1517900"/>
            <a:ext cx="2513400" cy="3145200"/>
          </a:xfrm>
          <a:prstGeom prst="rect">
            <a:avLst/>
          </a:prstGeom>
          <a:noFill/>
          <a:ln w="9525" cap="flat" cmpd="sng">
            <a:solidFill>
              <a:schemeClr val="accent4"/>
            </a:solidFill>
            <a:prstDash val="solid"/>
            <a:round/>
            <a:headEnd type="none" w="sm" len="sm"/>
            <a:tailEnd type="none" w="sm" len="sm"/>
          </a:ln>
        </p:spPr>
        <p:txBody>
          <a:bodyPr spcFirstLastPara="1" wrap="square" lIns="68575" tIns="68575" rIns="68575" bIns="68575" anchor="t" anchorCtr="0">
            <a:noAutofit/>
          </a:bodyPr>
          <a:lstStyle/>
          <a:p>
            <a:pPr marL="0" marR="0" lvl="0" indent="0" algn="l" rtl="0">
              <a:lnSpc>
                <a:spcPct val="100000"/>
              </a:lnSpc>
              <a:spcBef>
                <a:spcPts val="0"/>
              </a:spcBef>
              <a:spcAft>
                <a:spcPts val="0"/>
              </a:spcAft>
              <a:buClr>
                <a:srgbClr val="000000"/>
              </a:buClr>
              <a:buSzPts val="1500"/>
              <a:buFont typeface="Arial" panose="020B0604020202020204"/>
              <a:buNone/>
            </a:pPr>
            <a:endParaRPr sz="1500" b="0" i="0" u="none" strike="noStrike" cap="none">
              <a:solidFill>
                <a:srgbClr val="000000"/>
              </a:solidFill>
              <a:latin typeface="Century Gothic"/>
              <a:ea typeface="Century Gothic"/>
              <a:cs typeface="Century Gothic"/>
              <a:sym typeface="Century Gothic"/>
            </a:endParaRPr>
          </a:p>
        </p:txBody>
      </p:sp>
      <p:sp>
        <p:nvSpPr>
          <p:cNvPr id="224" name="Google Shape;224;p40"/>
          <p:cNvSpPr txBox="1"/>
          <p:nvPr/>
        </p:nvSpPr>
        <p:spPr>
          <a:xfrm>
            <a:off x="382150" y="1006794"/>
            <a:ext cx="2484600" cy="493800"/>
          </a:xfrm>
          <a:prstGeom prst="rect">
            <a:avLst/>
          </a:prstGeom>
          <a:solidFill>
            <a:schemeClr val="accent3"/>
          </a:solidFill>
          <a:ln w="9525" cap="flat" cmpd="sng">
            <a:solidFill>
              <a:schemeClr val="accent3"/>
            </a:solidFill>
            <a:prstDash val="solid"/>
            <a:round/>
            <a:headEnd type="none" w="sm" len="sm"/>
            <a:tailEnd type="none" w="sm" len="sm"/>
          </a:ln>
        </p:spPr>
        <p:txBody>
          <a:bodyPr spcFirstLastPara="1" wrap="square" lIns="68575" tIns="68575" rIns="68575" bIns="68575" anchor="t"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0" i="0" u="none" strike="noStrike" cap="none">
              <a:solidFill>
                <a:srgbClr val="FFFFFF"/>
              </a:solidFill>
              <a:latin typeface="Century Gothic"/>
              <a:ea typeface="Century Gothic"/>
              <a:cs typeface="Century Gothic"/>
              <a:sym typeface="Century Gothic"/>
            </a:endParaRPr>
          </a:p>
        </p:txBody>
      </p:sp>
      <p:sp>
        <p:nvSpPr>
          <p:cNvPr id="225" name="Google Shape;225;p40"/>
          <p:cNvSpPr txBox="1"/>
          <p:nvPr/>
        </p:nvSpPr>
        <p:spPr>
          <a:xfrm>
            <a:off x="3195069" y="1006794"/>
            <a:ext cx="2487300" cy="493800"/>
          </a:xfrm>
          <a:prstGeom prst="rect">
            <a:avLst/>
          </a:prstGeom>
          <a:solidFill>
            <a:schemeClr val="accent5"/>
          </a:solidFill>
          <a:ln w="9525" cap="flat" cmpd="sng">
            <a:solidFill>
              <a:schemeClr val="accent5"/>
            </a:solidFill>
            <a:prstDash val="solid"/>
            <a:round/>
            <a:headEnd type="none" w="sm" len="sm"/>
            <a:tailEnd type="none" w="sm" len="sm"/>
          </a:ln>
        </p:spPr>
        <p:txBody>
          <a:bodyPr spcFirstLastPara="1" wrap="square" lIns="68575" tIns="68575" rIns="68575" bIns="68575" anchor="t"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0" i="0" u="none" strike="noStrike" cap="none">
              <a:solidFill>
                <a:srgbClr val="FFFFFF"/>
              </a:solidFill>
              <a:latin typeface="Century Gothic"/>
              <a:ea typeface="Century Gothic"/>
              <a:cs typeface="Century Gothic"/>
              <a:sym typeface="Century Gothic"/>
            </a:endParaRPr>
          </a:p>
        </p:txBody>
      </p:sp>
      <p:sp>
        <p:nvSpPr>
          <p:cNvPr id="226" name="Google Shape;226;p40"/>
          <p:cNvSpPr txBox="1"/>
          <p:nvPr/>
        </p:nvSpPr>
        <p:spPr>
          <a:xfrm>
            <a:off x="6031075" y="1006775"/>
            <a:ext cx="2484600" cy="493800"/>
          </a:xfrm>
          <a:prstGeom prst="rect">
            <a:avLst/>
          </a:prstGeom>
          <a:solidFill>
            <a:schemeClr val="accent4"/>
          </a:solidFill>
          <a:ln w="9525" cap="flat" cmpd="sng">
            <a:solidFill>
              <a:schemeClr val="accent4"/>
            </a:solidFill>
            <a:prstDash val="solid"/>
            <a:round/>
            <a:headEnd type="none" w="sm" len="sm"/>
            <a:tailEnd type="none" w="sm" len="sm"/>
          </a:ln>
        </p:spPr>
        <p:txBody>
          <a:bodyPr spcFirstLastPara="1" wrap="square" lIns="68575" tIns="68575" rIns="68575" bIns="68575" anchor="t"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0" i="0" u="none" strike="noStrike" cap="none">
              <a:solidFill>
                <a:srgbClr val="FFFFFF"/>
              </a:solidFill>
              <a:latin typeface="Century Gothic"/>
              <a:ea typeface="Century Gothic"/>
              <a:cs typeface="Century Gothic"/>
              <a:sym typeface="Century Gothic"/>
            </a:endParaRPr>
          </a:p>
        </p:txBody>
      </p:sp>
      <p:sp>
        <p:nvSpPr>
          <p:cNvPr id="227" name="Google Shape;227;p40"/>
          <p:cNvSpPr txBox="1">
            <a:spLocks noGrp="1"/>
          </p:cNvSpPr>
          <p:nvPr>
            <p:ph type="body" idx="2"/>
          </p:nvPr>
        </p:nvSpPr>
        <p:spPr>
          <a:xfrm>
            <a:off x="3235550" y="1543075"/>
            <a:ext cx="2397000" cy="31200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228" name="Google Shape;228;p40"/>
          <p:cNvSpPr txBox="1">
            <a:spLocks noGrp="1"/>
          </p:cNvSpPr>
          <p:nvPr>
            <p:ph type="body" idx="3"/>
          </p:nvPr>
        </p:nvSpPr>
        <p:spPr>
          <a:xfrm>
            <a:off x="6074875" y="1543025"/>
            <a:ext cx="2397000" cy="31200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229" name="Google Shape;229;p40"/>
          <p:cNvSpPr txBox="1">
            <a:spLocks noGrp="1"/>
          </p:cNvSpPr>
          <p:nvPr>
            <p:ph type="title" idx="4"/>
          </p:nvPr>
        </p:nvSpPr>
        <p:spPr>
          <a:xfrm>
            <a:off x="454425" y="1056900"/>
            <a:ext cx="2333700" cy="393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FFFFFF"/>
              </a:buClr>
              <a:buSzPts val="1900"/>
              <a:buNone/>
              <a:defRPr sz="1900">
                <a:solidFill>
                  <a:srgbClr val="FFFFFF"/>
                </a:solidFill>
              </a:defRPr>
            </a:lvl1pPr>
            <a:lvl2pPr lvl="1" algn="l">
              <a:lnSpc>
                <a:spcPct val="100000"/>
              </a:lnSpc>
              <a:spcBef>
                <a:spcPts val="0"/>
              </a:spcBef>
              <a:spcAft>
                <a:spcPts val="0"/>
              </a:spcAft>
              <a:buClr>
                <a:srgbClr val="434343"/>
              </a:buClr>
              <a:buSzPts val="2400"/>
              <a:buNone/>
              <a:defRPr>
                <a:solidFill>
                  <a:srgbClr val="434343"/>
                </a:solidFill>
              </a:defRPr>
            </a:lvl2pPr>
            <a:lvl3pPr lvl="2" algn="l">
              <a:lnSpc>
                <a:spcPct val="100000"/>
              </a:lnSpc>
              <a:spcBef>
                <a:spcPts val="0"/>
              </a:spcBef>
              <a:spcAft>
                <a:spcPts val="0"/>
              </a:spcAft>
              <a:buClr>
                <a:srgbClr val="434343"/>
              </a:buClr>
              <a:buSzPts val="2400"/>
              <a:buNone/>
              <a:defRPr>
                <a:solidFill>
                  <a:srgbClr val="434343"/>
                </a:solidFill>
              </a:defRPr>
            </a:lvl3pPr>
            <a:lvl4pPr lvl="3" algn="l">
              <a:lnSpc>
                <a:spcPct val="100000"/>
              </a:lnSpc>
              <a:spcBef>
                <a:spcPts val="0"/>
              </a:spcBef>
              <a:spcAft>
                <a:spcPts val="0"/>
              </a:spcAft>
              <a:buClr>
                <a:srgbClr val="434343"/>
              </a:buClr>
              <a:buSzPts val="2400"/>
              <a:buNone/>
              <a:defRPr>
                <a:solidFill>
                  <a:srgbClr val="434343"/>
                </a:solidFill>
              </a:defRPr>
            </a:lvl4pPr>
            <a:lvl5pPr lvl="4" algn="l">
              <a:lnSpc>
                <a:spcPct val="100000"/>
              </a:lnSpc>
              <a:spcBef>
                <a:spcPts val="0"/>
              </a:spcBef>
              <a:spcAft>
                <a:spcPts val="0"/>
              </a:spcAft>
              <a:buClr>
                <a:srgbClr val="434343"/>
              </a:buClr>
              <a:buSzPts val="2400"/>
              <a:buNone/>
              <a:defRPr>
                <a:solidFill>
                  <a:srgbClr val="434343"/>
                </a:solidFill>
              </a:defRPr>
            </a:lvl5pPr>
            <a:lvl6pPr lvl="5" algn="l">
              <a:lnSpc>
                <a:spcPct val="100000"/>
              </a:lnSpc>
              <a:spcBef>
                <a:spcPts val="0"/>
              </a:spcBef>
              <a:spcAft>
                <a:spcPts val="0"/>
              </a:spcAft>
              <a:buClr>
                <a:srgbClr val="434343"/>
              </a:buClr>
              <a:buSzPts val="2400"/>
              <a:buNone/>
              <a:defRPr>
                <a:solidFill>
                  <a:srgbClr val="434343"/>
                </a:solidFill>
              </a:defRPr>
            </a:lvl6pPr>
            <a:lvl7pPr lvl="6" algn="l">
              <a:lnSpc>
                <a:spcPct val="100000"/>
              </a:lnSpc>
              <a:spcBef>
                <a:spcPts val="0"/>
              </a:spcBef>
              <a:spcAft>
                <a:spcPts val="0"/>
              </a:spcAft>
              <a:buClr>
                <a:srgbClr val="434343"/>
              </a:buClr>
              <a:buSzPts val="2400"/>
              <a:buNone/>
              <a:defRPr>
                <a:solidFill>
                  <a:srgbClr val="434343"/>
                </a:solidFill>
              </a:defRPr>
            </a:lvl7pPr>
            <a:lvl8pPr lvl="7" algn="l">
              <a:lnSpc>
                <a:spcPct val="100000"/>
              </a:lnSpc>
              <a:spcBef>
                <a:spcPts val="0"/>
              </a:spcBef>
              <a:spcAft>
                <a:spcPts val="0"/>
              </a:spcAft>
              <a:buClr>
                <a:srgbClr val="434343"/>
              </a:buClr>
              <a:buSzPts val="2400"/>
              <a:buNone/>
              <a:defRPr>
                <a:solidFill>
                  <a:srgbClr val="434343"/>
                </a:solidFill>
              </a:defRPr>
            </a:lvl8pPr>
            <a:lvl9pPr lvl="8" algn="l">
              <a:lnSpc>
                <a:spcPct val="100000"/>
              </a:lnSpc>
              <a:spcBef>
                <a:spcPts val="0"/>
              </a:spcBef>
              <a:spcAft>
                <a:spcPts val="0"/>
              </a:spcAft>
              <a:buClr>
                <a:srgbClr val="434343"/>
              </a:buClr>
              <a:buSzPts val="2400"/>
              <a:buNone/>
              <a:defRPr>
                <a:solidFill>
                  <a:srgbClr val="434343"/>
                </a:solidFill>
              </a:defRPr>
            </a:lvl9pPr>
          </a:lstStyle>
          <a:p>
            <a:endParaRPr/>
          </a:p>
        </p:txBody>
      </p:sp>
      <p:sp>
        <p:nvSpPr>
          <p:cNvPr id="230" name="Google Shape;230;p40"/>
          <p:cNvSpPr txBox="1">
            <a:spLocks noGrp="1"/>
          </p:cNvSpPr>
          <p:nvPr>
            <p:ph type="title" idx="5"/>
          </p:nvPr>
        </p:nvSpPr>
        <p:spPr>
          <a:xfrm>
            <a:off x="3282063" y="1056900"/>
            <a:ext cx="2333700" cy="393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FFFFFF"/>
              </a:buClr>
              <a:buSzPts val="1900"/>
              <a:buNone/>
              <a:defRPr sz="1900">
                <a:solidFill>
                  <a:srgbClr val="FFFFFF"/>
                </a:solidFill>
              </a:defRPr>
            </a:lvl1pPr>
            <a:lvl2pPr lvl="1" algn="l">
              <a:lnSpc>
                <a:spcPct val="100000"/>
              </a:lnSpc>
              <a:spcBef>
                <a:spcPts val="0"/>
              </a:spcBef>
              <a:spcAft>
                <a:spcPts val="0"/>
              </a:spcAft>
              <a:buClr>
                <a:srgbClr val="434343"/>
              </a:buClr>
              <a:buSzPts val="2400"/>
              <a:buNone/>
              <a:defRPr>
                <a:solidFill>
                  <a:srgbClr val="434343"/>
                </a:solidFill>
              </a:defRPr>
            </a:lvl2pPr>
            <a:lvl3pPr lvl="2" algn="l">
              <a:lnSpc>
                <a:spcPct val="100000"/>
              </a:lnSpc>
              <a:spcBef>
                <a:spcPts val="0"/>
              </a:spcBef>
              <a:spcAft>
                <a:spcPts val="0"/>
              </a:spcAft>
              <a:buClr>
                <a:srgbClr val="434343"/>
              </a:buClr>
              <a:buSzPts val="2400"/>
              <a:buNone/>
              <a:defRPr>
                <a:solidFill>
                  <a:srgbClr val="434343"/>
                </a:solidFill>
              </a:defRPr>
            </a:lvl3pPr>
            <a:lvl4pPr lvl="3" algn="l">
              <a:lnSpc>
                <a:spcPct val="100000"/>
              </a:lnSpc>
              <a:spcBef>
                <a:spcPts val="0"/>
              </a:spcBef>
              <a:spcAft>
                <a:spcPts val="0"/>
              </a:spcAft>
              <a:buClr>
                <a:srgbClr val="434343"/>
              </a:buClr>
              <a:buSzPts val="2400"/>
              <a:buNone/>
              <a:defRPr>
                <a:solidFill>
                  <a:srgbClr val="434343"/>
                </a:solidFill>
              </a:defRPr>
            </a:lvl4pPr>
            <a:lvl5pPr lvl="4" algn="l">
              <a:lnSpc>
                <a:spcPct val="100000"/>
              </a:lnSpc>
              <a:spcBef>
                <a:spcPts val="0"/>
              </a:spcBef>
              <a:spcAft>
                <a:spcPts val="0"/>
              </a:spcAft>
              <a:buClr>
                <a:srgbClr val="434343"/>
              </a:buClr>
              <a:buSzPts val="2400"/>
              <a:buNone/>
              <a:defRPr>
                <a:solidFill>
                  <a:srgbClr val="434343"/>
                </a:solidFill>
              </a:defRPr>
            </a:lvl5pPr>
            <a:lvl6pPr lvl="5" algn="l">
              <a:lnSpc>
                <a:spcPct val="100000"/>
              </a:lnSpc>
              <a:spcBef>
                <a:spcPts val="0"/>
              </a:spcBef>
              <a:spcAft>
                <a:spcPts val="0"/>
              </a:spcAft>
              <a:buClr>
                <a:srgbClr val="434343"/>
              </a:buClr>
              <a:buSzPts val="2400"/>
              <a:buNone/>
              <a:defRPr>
                <a:solidFill>
                  <a:srgbClr val="434343"/>
                </a:solidFill>
              </a:defRPr>
            </a:lvl6pPr>
            <a:lvl7pPr lvl="6" algn="l">
              <a:lnSpc>
                <a:spcPct val="100000"/>
              </a:lnSpc>
              <a:spcBef>
                <a:spcPts val="0"/>
              </a:spcBef>
              <a:spcAft>
                <a:spcPts val="0"/>
              </a:spcAft>
              <a:buClr>
                <a:srgbClr val="434343"/>
              </a:buClr>
              <a:buSzPts val="2400"/>
              <a:buNone/>
              <a:defRPr>
                <a:solidFill>
                  <a:srgbClr val="434343"/>
                </a:solidFill>
              </a:defRPr>
            </a:lvl7pPr>
            <a:lvl8pPr lvl="7" algn="l">
              <a:lnSpc>
                <a:spcPct val="100000"/>
              </a:lnSpc>
              <a:spcBef>
                <a:spcPts val="0"/>
              </a:spcBef>
              <a:spcAft>
                <a:spcPts val="0"/>
              </a:spcAft>
              <a:buClr>
                <a:srgbClr val="434343"/>
              </a:buClr>
              <a:buSzPts val="2400"/>
              <a:buNone/>
              <a:defRPr>
                <a:solidFill>
                  <a:srgbClr val="434343"/>
                </a:solidFill>
              </a:defRPr>
            </a:lvl8pPr>
            <a:lvl9pPr lvl="8" algn="l">
              <a:lnSpc>
                <a:spcPct val="100000"/>
              </a:lnSpc>
              <a:spcBef>
                <a:spcPts val="0"/>
              </a:spcBef>
              <a:spcAft>
                <a:spcPts val="0"/>
              </a:spcAft>
              <a:buClr>
                <a:srgbClr val="434343"/>
              </a:buClr>
              <a:buSzPts val="2400"/>
              <a:buNone/>
              <a:defRPr>
                <a:solidFill>
                  <a:srgbClr val="434343"/>
                </a:solidFill>
              </a:defRPr>
            </a:lvl9pPr>
          </a:lstStyle>
          <a:p>
            <a:endParaRPr/>
          </a:p>
        </p:txBody>
      </p:sp>
      <p:sp>
        <p:nvSpPr>
          <p:cNvPr id="231" name="Google Shape;231;p40"/>
          <p:cNvSpPr txBox="1">
            <a:spLocks noGrp="1"/>
          </p:cNvSpPr>
          <p:nvPr>
            <p:ph type="title" idx="6"/>
          </p:nvPr>
        </p:nvSpPr>
        <p:spPr>
          <a:xfrm>
            <a:off x="6089325" y="1056875"/>
            <a:ext cx="2333700" cy="393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FFFFFF"/>
              </a:buClr>
              <a:buSzPts val="1900"/>
              <a:buNone/>
              <a:defRPr sz="1900">
                <a:solidFill>
                  <a:srgbClr val="FFFFFF"/>
                </a:solidFill>
              </a:defRPr>
            </a:lvl1pPr>
            <a:lvl2pPr lvl="1" algn="l">
              <a:lnSpc>
                <a:spcPct val="100000"/>
              </a:lnSpc>
              <a:spcBef>
                <a:spcPts val="0"/>
              </a:spcBef>
              <a:spcAft>
                <a:spcPts val="0"/>
              </a:spcAft>
              <a:buClr>
                <a:srgbClr val="434343"/>
              </a:buClr>
              <a:buSzPts val="2400"/>
              <a:buNone/>
              <a:defRPr>
                <a:solidFill>
                  <a:srgbClr val="434343"/>
                </a:solidFill>
              </a:defRPr>
            </a:lvl2pPr>
            <a:lvl3pPr lvl="2" algn="l">
              <a:lnSpc>
                <a:spcPct val="100000"/>
              </a:lnSpc>
              <a:spcBef>
                <a:spcPts val="0"/>
              </a:spcBef>
              <a:spcAft>
                <a:spcPts val="0"/>
              </a:spcAft>
              <a:buClr>
                <a:srgbClr val="434343"/>
              </a:buClr>
              <a:buSzPts val="2400"/>
              <a:buNone/>
              <a:defRPr>
                <a:solidFill>
                  <a:srgbClr val="434343"/>
                </a:solidFill>
              </a:defRPr>
            </a:lvl3pPr>
            <a:lvl4pPr lvl="3" algn="l">
              <a:lnSpc>
                <a:spcPct val="100000"/>
              </a:lnSpc>
              <a:spcBef>
                <a:spcPts val="0"/>
              </a:spcBef>
              <a:spcAft>
                <a:spcPts val="0"/>
              </a:spcAft>
              <a:buClr>
                <a:srgbClr val="434343"/>
              </a:buClr>
              <a:buSzPts val="2400"/>
              <a:buNone/>
              <a:defRPr>
                <a:solidFill>
                  <a:srgbClr val="434343"/>
                </a:solidFill>
              </a:defRPr>
            </a:lvl4pPr>
            <a:lvl5pPr lvl="4" algn="l">
              <a:lnSpc>
                <a:spcPct val="100000"/>
              </a:lnSpc>
              <a:spcBef>
                <a:spcPts val="0"/>
              </a:spcBef>
              <a:spcAft>
                <a:spcPts val="0"/>
              </a:spcAft>
              <a:buClr>
                <a:srgbClr val="434343"/>
              </a:buClr>
              <a:buSzPts val="2400"/>
              <a:buNone/>
              <a:defRPr>
                <a:solidFill>
                  <a:srgbClr val="434343"/>
                </a:solidFill>
              </a:defRPr>
            </a:lvl5pPr>
            <a:lvl6pPr lvl="5" algn="l">
              <a:lnSpc>
                <a:spcPct val="100000"/>
              </a:lnSpc>
              <a:spcBef>
                <a:spcPts val="0"/>
              </a:spcBef>
              <a:spcAft>
                <a:spcPts val="0"/>
              </a:spcAft>
              <a:buClr>
                <a:srgbClr val="434343"/>
              </a:buClr>
              <a:buSzPts val="2400"/>
              <a:buNone/>
              <a:defRPr>
                <a:solidFill>
                  <a:srgbClr val="434343"/>
                </a:solidFill>
              </a:defRPr>
            </a:lvl6pPr>
            <a:lvl7pPr lvl="6" algn="l">
              <a:lnSpc>
                <a:spcPct val="100000"/>
              </a:lnSpc>
              <a:spcBef>
                <a:spcPts val="0"/>
              </a:spcBef>
              <a:spcAft>
                <a:spcPts val="0"/>
              </a:spcAft>
              <a:buClr>
                <a:srgbClr val="434343"/>
              </a:buClr>
              <a:buSzPts val="2400"/>
              <a:buNone/>
              <a:defRPr>
                <a:solidFill>
                  <a:srgbClr val="434343"/>
                </a:solidFill>
              </a:defRPr>
            </a:lvl7pPr>
            <a:lvl8pPr lvl="7" algn="l">
              <a:lnSpc>
                <a:spcPct val="100000"/>
              </a:lnSpc>
              <a:spcBef>
                <a:spcPts val="0"/>
              </a:spcBef>
              <a:spcAft>
                <a:spcPts val="0"/>
              </a:spcAft>
              <a:buClr>
                <a:srgbClr val="434343"/>
              </a:buClr>
              <a:buSzPts val="2400"/>
              <a:buNone/>
              <a:defRPr>
                <a:solidFill>
                  <a:srgbClr val="434343"/>
                </a:solidFill>
              </a:defRPr>
            </a:lvl8pPr>
            <a:lvl9pPr lvl="8" algn="l">
              <a:lnSpc>
                <a:spcPct val="100000"/>
              </a:lnSpc>
              <a:spcBef>
                <a:spcPts val="0"/>
              </a:spcBef>
              <a:spcAft>
                <a:spcPts val="0"/>
              </a:spcAft>
              <a:buClr>
                <a:srgbClr val="434343"/>
              </a:buClr>
              <a:buSzPts val="2400"/>
              <a:buNone/>
              <a:defRPr>
                <a:solidFill>
                  <a:srgbClr val="434343"/>
                </a:solidFill>
              </a:defRPr>
            </a:lvl9pPr>
          </a:lstStyle>
          <a:p>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Title and body 2 1 1">
  <p:cSld name="TITLE_AND_BODY_2_1_1">
    <p:spTree>
      <p:nvGrpSpPr>
        <p:cNvPr id="1" name="Shape 232"/>
        <p:cNvGrpSpPr/>
        <p:nvPr/>
      </p:nvGrpSpPr>
      <p:grpSpPr>
        <a:xfrm>
          <a:off x="0" y="0"/>
          <a:ext cx="0" cy="0"/>
          <a:chOff x="0" y="0"/>
          <a:chExt cx="0" cy="0"/>
        </a:xfrm>
      </p:grpSpPr>
      <p:sp>
        <p:nvSpPr>
          <p:cNvPr id="233" name="Google Shape;233;p41"/>
          <p:cNvSpPr txBox="1">
            <a:spLocks noGrp="1"/>
          </p:cNvSpPr>
          <p:nvPr>
            <p:ph type="title"/>
          </p:nvPr>
        </p:nvSpPr>
        <p:spPr>
          <a:xfrm>
            <a:off x="311700" y="216425"/>
            <a:ext cx="8520600" cy="747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434343"/>
              </a:buClr>
              <a:buSzPts val="4000"/>
              <a:buNone/>
              <a:defRPr>
                <a:solidFill>
                  <a:srgbClr val="434343"/>
                </a:solidFill>
              </a:defRPr>
            </a:lvl1pPr>
            <a:lvl2pPr lvl="1" algn="l">
              <a:lnSpc>
                <a:spcPct val="100000"/>
              </a:lnSpc>
              <a:spcBef>
                <a:spcPts val="0"/>
              </a:spcBef>
              <a:spcAft>
                <a:spcPts val="0"/>
              </a:spcAft>
              <a:buClr>
                <a:srgbClr val="434343"/>
              </a:buClr>
              <a:buSzPts val="2400"/>
              <a:buNone/>
              <a:defRPr>
                <a:solidFill>
                  <a:srgbClr val="434343"/>
                </a:solidFill>
              </a:defRPr>
            </a:lvl2pPr>
            <a:lvl3pPr lvl="2" algn="l">
              <a:lnSpc>
                <a:spcPct val="100000"/>
              </a:lnSpc>
              <a:spcBef>
                <a:spcPts val="0"/>
              </a:spcBef>
              <a:spcAft>
                <a:spcPts val="0"/>
              </a:spcAft>
              <a:buClr>
                <a:srgbClr val="434343"/>
              </a:buClr>
              <a:buSzPts val="2400"/>
              <a:buNone/>
              <a:defRPr>
                <a:solidFill>
                  <a:srgbClr val="434343"/>
                </a:solidFill>
              </a:defRPr>
            </a:lvl3pPr>
            <a:lvl4pPr lvl="3" algn="l">
              <a:lnSpc>
                <a:spcPct val="100000"/>
              </a:lnSpc>
              <a:spcBef>
                <a:spcPts val="0"/>
              </a:spcBef>
              <a:spcAft>
                <a:spcPts val="0"/>
              </a:spcAft>
              <a:buClr>
                <a:srgbClr val="434343"/>
              </a:buClr>
              <a:buSzPts val="2400"/>
              <a:buNone/>
              <a:defRPr>
                <a:solidFill>
                  <a:srgbClr val="434343"/>
                </a:solidFill>
              </a:defRPr>
            </a:lvl4pPr>
            <a:lvl5pPr lvl="4" algn="l">
              <a:lnSpc>
                <a:spcPct val="100000"/>
              </a:lnSpc>
              <a:spcBef>
                <a:spcPts val="0"/>
              </a:spcBef>
              <a:spcAft>
                <a:spcPts val="0"/>
              </a:spcAft>
              <a:buClr>
                <a:srgbClr val="434343"/>
              </a:buClr>
              <a:buSzPts val="2400"/>
              <a:buNone/>
              <a:defRPr>
                <a:solidFill>
                  <a:srgbClr val="434343"/>
                </a:solidFill>
              </a:defRPr>
            </a:lvl5pPr>
            <a:lvl6pPr lvl="5" algn="l">
              <a:lnSpc>
                <a:spcPct val="100000"/>
              </a:lnSpc>
              <a:spcBef>
                <a:spcPts val="0"/>
              </a:spcBef>
              <a:spcAft>
                <a:spcPts val="0"/>
              </a:spcAft>
              <a:buClr>
                <a:srgbClr val="434343"/>
              </a:buClr>
              <a:buSzPts val="2400"/>
              <a:buNone/>
              <a:defRPr>
                <a:solidFill>
                  <a:srgbClr val="434343"/>
                </a:solidFill>
              </a:defRPr>
            </a:lvl6pPr>
            <a:lvl7pPr lvl="6" algn="l">
              <a:lnSpc>
                <a:spcPct val="100000"/>
              </a:lnSpc>
              <a:spcBef>
                <a:spcPts val="0"/>
              </a:spcBef>
              <a:spcAft>
                <a:spcPts val="0"/>
              </a:spcAft>
              <a:buClr>
                <a:srgbClr val="434343"/>
              </a:buClr>
              <a:buSzPts val="2400"/>
              <a:buNone/>
              <a:defRPr>
                <a:solidFill>
                  <a:srgbClr val="434343"/>
                </a:solidFill>
              </a:defRPr>
            </a:lvl7pPr>
            <a:lvl8pPr lvl="7" algn="l">
              <a:lnSpc>
                <a:spcPct val="100000"/>
              </a:lnSpc>
              <a:spcBef>
                <a:spcPts val="0"/>
              </a:spcBef>
              <a:spcAft>
                <a:spcPts val="0"/>
              </a:spcAft>
              <a:buClr>
                <a:srgbClr val="434343"/>
              </a:buClr>
              <a:buSzPts val="2400"/>
              <a:buNone/>
              <a:defRPr>
                <a:solidFill>
                  <a:srgbClr val="434343"/>
                </a:solidFill>
              </a:defRPr>
            </a:lvl8pPr>
            <a:lvl9pPr lvl="8" algn="l">
              <a:lnSpc>
                <a:spcPct val="100000"/>
              </a:lnSpc>
              <a:spcBef>
                <a:spcPts val="0"/>
              </a:spcBef>
              <a:spcAft>
                <a:spcPts val="0"/>
              </a:spcAft>
              <a:buClr>
                <a:srgbClr val="434343"/>
              </a:buClr>
              <a:buSzPts val="2400"/>
              <a:buNone/>
              <a:defRPr>
                <a:solidFill>
                  <a:srgbClr val="434343"/>
                </a:solidFill>
              </a:defRPr>
            </a:lvl9pPr>
          </a:lstStyle>
          <a:p>
            <a:endParaRPr/>
          </a:p>
        </p:txBody>
      </p:sp>
      <p:sp>
        <p:nvSpPr>
          <p:cNvPr id="234" name="Google Shape;234;p41"/>
          <p:cNvSpPr txBox="1">
            <a:spLocks noGrp="1"/>
          </p:cNvSpPr>
          <p:nvPr>
            <p:ph type="body" idx="1"/>
          </p:nvPr>
        </p:nvSpPr>
        <p:spPr>
          <a:xfrm>
            <a:off x="454425" y="1543075"/>
            <a:ext cx="2397000" cy="31200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235" name="Google Shape;235;p4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t>‹#›</a:t>
            </a:fld>
            <a:endParaRPr lang="en-GB"/>
          </a:p>
        </p:txBody>
      </p:sp>
      <p:sp>
        <p:nvSpPr>
          <p:cNvPr id="236" name="Google Shape;236;p41"/>
          <p:cNvSpPr/>
          <p:nvPr/>
        </p:nvSpPr>
        <p:spPr>
          <a:xfrm>
            <a:off x="0" y="0"/>
            <a:ext cx="9144000" cy="1029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pic>
        <p:nvPicPr>
          <p:cNvPr id="237" name="Google Shape;237;p41"/>
          <p:cNvPicPr preferRelativeResize="0"/>
          <p:nvPr/>
        </p:nvPicPr>
        <p:blipFill rotWithShape="1">
          <a:blip r:embed="rId2"/>
          <a:srcRect/>
          <a:stretch>
            <a:fillRect/>
          </a:stretch>
        </p:blipFill>
        <p:spPr>
          <a:xfrm>
            <a:off x="181200" y="4743821"/>
            <a:ext cx="1460651" cy="232425"/>
          </a:xfrm>
          <a:prstGeom prst="rect">
            <a:avLst/>
          </a:prstGeom>
          <a:noFill/>
          <a:ln>
            <a:noFill/>
          </a:ln>
        </p:spPr>
      </p:pic>
      <p:sp>
        <p:nvSpPr>
          <p:cNvPr id="238" name="Google Shape;238;p41"/>
          <p:cNvSpPr txBox="1"/>
          <p:nvPr/>
        </p:nvSpPr>
        <p:spPr>
          <a:xfrm>
            <a:off x="366825" y="1517900"/>
            <a:ext cx="2513400" cy="3145200"/>
          </a:xfrm>
          <a:prstGeom prst="rect">
            <a:avLst/>
          </a:prstGeom>
          <a:noFill/>
          <a:ln w="9525" cap="flat" cmpd="sng">
            <a:solidFill>
              <a:schemeClr val="accent3"/>
            </a:solidFill>
            <a:prstDash val="solid"/>
            <a:round/>
            <a:headEnd type="none" w="sm" len="sm"/>
            <a:tailEnd type="none" w="sm" len="sm"/>
          </a:ln>
        </p:spPr>
        <p:txBody>
          <a:bodyPr spcFirstLastPara="1" wrap="square" lIns="68575" tIns="68575" rIns="68575" bIns="68575" anchor="t" anchorCtr="0">
            <a:noAutofit/>
          </a:bodyPr>
          <a:lstStyle/>
          <a:p>
            <a:pPr marL="0" marR="0" lvl="0" indent="0" algn="l" rtl="0">
              <a:lnSpc>
                <a:spcPct val="100000"/>
              </a:lnSpc>
              <a:spcBef>
                <a:spcPts val="0"/>
              </a:spcBef>
              <a:spcAft>
                <a:spcPts val="0"/>
              </a:spcAft>
              <a:buClr>
                <a:srgbClr val="000000"/>
              </a:buClr>
              <a:buSzPts val="1500"/>
              <a:buFont typeface="Arial" panose="020B0604020202020204"/>
              <a:buNone/>
            </a:pPr>
            <a:endParaRPr sz="1500" b="0" i="0" u="none" strike="noStrike" cap="none">
              <a:solidFill>
                <a:srgbClr val="000000"/>
              </a:solidFill>
              <a:latin typeface="Century Gothic"/>
              <a:ea typeface="Century Gothic"/>
              <a:cs typeface="Century Gothic"/>
              <a:sym typeface="Century Gothic"/>
            </a:endParaRPr>
          </a:p>
        </p:txBody>
      </p:sp>
      <p:sp>
        <p:nvSpPr>
          <p:cNvPr id="239" name="Google Shape;239;p41"/>
          <p:cNvSpPr txBox="1"/>
          <p:nvPr/>
        </p:nvSpPr>
        <p:spPr>
          <a:xfrm>
            <a:off x="382150" y="1006794"/>
            <a:ext cx="2484600" cy="493800"/>
          </a:xfrm>
          <a:prstGeom prst="rect">
            <a:avLst/>
          </a:prstGeom>
          <a:solidFill>
            <a:schemeClr val="accent3"/>
          </a:solidFill>
          <a:ln w="9525" cap="flat" cmpd="sng">
            <a:solidFill>
              <a:schemeClr val="accent3"/>
            </a:solidFill>
            <a:prstDash val="solid"/>
            <a:round/>
            <a:headEnd type="none" w="sm" len="sm"/>
            <a:tailEnd type="none" w="sm" len="sm"/>
          </a:ln>
        </p:spPr>
        <p:txBody>
          <a:bodyPr spcFirstLastPara="1" wrap="square" lIns="68575" tIns="68575" rIns="68575" bIns="68575" anchor="t"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0" i="0" u="none" strike="noStrike" cap="none">
              <a:solidFill>
                <a:srgbClr val="FFFFFF"/>
              </a:solidFill>
              <a:latin typeface="Century Gothic"/>
              <a:ea typeface="Century Gothic"/>
              <a:cs typeface="Century Gothic"/>
              <a:sym typeface="Century Gothic"/>
            </a:endParaRPr>
          </a:p>
        </p:txBody>
      </p:sp>
      <p:sp>
        <p:nvSpPr>
          <p:cNvPr id="240" name="Google Shape;240;p41"/>
          <p:cNvSpPr txBox="1">
            <a:spLocks noGrp="1"/>
          </p:cNvSpPr>
          <p:nvPr>
            <p:ph type="body" idx="2"/>
          </p:nvPr>
        </p:nvSpPr>
        <p:spPr>
          <a:xfrm>
            <a:off x="2996925" y="1006800"/>
            <a:ext cx="5475000" cy="36561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241" name="Google Shape;241;p41"/>
          <p:cNvSpPr txBox="1">
            <a:spLocks noGrp="1"/>
          </p:cNvSpPr>
          <p:nvPr>
            <p:ph type="title" idx="3"/>
          </p:nvPr>
        </p:nvSpPr>
        <p:spPr>
          <a:xfrm>
            <a:off x="454425" y="1056900"/>
            <a:ext cx="2333700" cy="393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FFFFFF"/>
              </a:buClr>
              <a:buSzPts val="1900"/>
              <a:buNone/>
              <a:defRPr sz="1900">
                <a:solidFill>
                  <a:srgbClr val="FFFFFF"/>
                </a:solidFill>
              </a:defRPr>
            </a:lvl1pPr>
            <a:lvl2pPr lvl="1" algn="l">
              <a:lnSpc>
                <a:spcPct val="100000"/>
              </a:lnSpc>
              <a:spcBef>
                <a:spcPts val="0"/>
              </a:spcBef>
              <a:spcAft>
                <a:spcPts val="0"/>
              </a:spcAft>
              <a:buClr>
                <a:srgbClr val="434343"/>
              </a:buClr>
              <a:buSzPts val="2400"/>
              <a:buNone/>
              <a:defRPr>
                <a:solidFill>
                  <a:srgbClr val="434343"/>
                </a:solidFill>
              </a:defRPr>
            </a:lvl2pPr>
            <a:lvl3pPr lvl="2" algn="l">
              <a:lnSpc>
                <a:spcPct val="100000"/>
              </a:lnSpc>
              <a:spcBef>
                <a:spcPts val="0"/>
              </a:spcBef>
              <a:spcAft>
                <a:spcPts val="0"/>
              </a:spcAft>
              <a:buClr>
                <a:srgbClr val="434343"/>
              </a:buClr>
              <a:buSzPts val="2400"/>
              <a:buNone/>
              <a:defRPr>
                <a:solidFill>
                  <a:srgbClr val="434343"/>
                </a:solidFill>
              </a:defRPr>
            </a:lvl3pPr>
            <a:lvl4pPr lvl="3" algn="l">
              <a:lnSpc>
                <a:spcPct val="100000"/>
              </a:lnSpc>
              <a:spcBef>
                <a:spcPts val="0"/>
              </a:spcBef>
              <a:spcAft>
                <a:spcPts val="0"/>
              </a:spcAft>
              <a:buClr>
                <a:srgbClr val="434343"/>
              </a:buClr>
              <a:buSzPts val="2400"/>
              <a:buNone/>
              <a:defRPr>
                <a:solidFill>
                  <a:srgbClr val="434343"/>
                </a:solidFill>
              </a:defRPr>
            </a:lvl4pPr>
            <a:lvl5pPr lvl="4" algn="l">
              <a:lnSpc>
                <a:spcPct val="100000"/>
              </a:lnSpc>
              <a:spcBef>
                <a:spcPts val="0"/>
              </a:spcBef>
              <a:spcAft>
                <a:spcPts val="0"/>
              </a:spcAft>
              <a:buClr>
                <a:srgbClr val="434343"/>
              </a:buClr>
              <a:buSzPts val="2400"/>
              <a:buNone/>
              <a:defRPr>
                <a:solidFill>
                  <a:srgbClr val="434343"/>
                </a:solidFill>
              </a:defRPr>
            </a:lvl5pPr>
            <a:lvl6pPr lvl="5" algn="l">
              <a:lnSpc>
                <a:spcPct val="100000"/>
              </a:lnSpc>
              <a:spcBef>
                <a:spcPts val="0"/>
              </a:spcBef>
              <a:spcAft>
                <a:spcPts val="0"/>
              </a:spcAft>
              <a:buClr>
                <a:srgbClr val="434343"/>
              </a:buClr>
              <a:buSzPts val="2400"/>
              <a:buNone/>
              <a:defRPr>
                <a:solidFill>
                  <a:srgbClr val="434343"/>
                </a:solidFill>
              </a:defRPr>
            </a:lvl6pPr>
            <a:lvl7pPr lvl="6" algn="l">
              <a:lnSpc>
                <a:spcPct val="100000"/>
              </a:lnSpc>
              <a:spcBef>
                <a:spcPts val="0"/>
              </a:spcBef>
              <a:spcAft>
                <a:spcPts val="0"/>
              </a:spcAft>
              <a:buClr>
                <a:srgbClr val="434343"/>
              </a:buClr>
              <a:buSzPts val="2400"/>
              <a:buNone/>
              <a:defRPr>
                <a:solidFill>
                  <a:srgbClr val="434343"/>
                </a:solidFill>
              </a:defRPr>
            </a:lvl7pPr>
            <a:lvl8pPr lvl="7" algn="l">
              <a:lnSpc>
                <a:spcPct val="100000"/>
              </a:lnSpc>
              <a:spcBef>
                <a:spcPts val="0"/>
              </a:spcBef>
              <a:spcAft>
                <a:spcPts val="0"/>
              </a:spcAft>
              <a:buClr>
                <a:srgbClr val="434343"/>
              </a:buClr>
              <a:buSzPts val="2400"/>
              <a:buNone/>
              <a:defRPr>
                <a:solidFill>
                  <a:srgbClr val="434343"/>
                </a:solidFill>
              </a:defRPr>
            </a:lvl8pPr>
            <a:lvl9pPr lvl="8" algn="l">
              <a:lnSpc>
                <a:spcPct val="100000"/>
              </a:lnSpc>
              <a:spcBef>
                <a:spcPts val="0"/>
              </a:spcBef>
              <a:spcAft>
                <a:spcPts val="0"/>
              </a:spcAft>
              <a:buClr>
                <a:srgbClr val="434343"/>
              </a:buClr>
              <a:buSzPts val="2400"/>
              <a:buNone/>
              <a:defRPr>
                <a:solidFill>
                  <a:srgbClr val="434343"/>
                </a:solidFill>
              </a:defRPr>
            </a:lvl9pPr>
          </a:lstStyle>
          <a:p>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Title and body 2 1 2">
  <p:cSld name="TITLE_AND_BODY_2_1_2">
    <p:spTree>
      <p:nvGrpSpPr>
        <p:cNvPr id="1" name="Shape 242"/>
        <p:cNvGrpSpPr/>
        <p:nvPr/>
      </p:nvGrpSpPr>
      <p:grpSpPr>
        <a:xfrm>
          <a:off x="0" y="0"/>
          <a:ext cx="0" cy="0"/>
          <a:chOff x="0" y="0"/>
          <a:chExt cx="0" cy="0"/>
        </a:xfrm>
      </p:grpSpPr>
      <p:sp>
        <p:nvSpPr>
          <p:cNvPr id="243" name="Google Shape;243;p42"/>
          <p:cNvSpPr txBox="1">
            <a:spLocks noGrp="1"/>
          </p:cNvSpPr>
          <p:nvPr>
            <p:ph type="title"/>
          </p:nvPr>
        </p:nvSpPr>
        <p:spPr>
          <a:xfrm>
            <a:off x="311700" y="216425"/>
            <a:ext cx="8520600" cy="747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434343"/>
              </a:buClr>
              <a:buSzPts val="4000"/>
              <a:buNone/>
              <a:defRPr>
                <a:solidFill>
                  <a:srgbClr val="434343"/>
                </a:solidFill>
              </a:defRPr>
            </a:lvl1pPr>
            <a:lvl2pPr lvl="1" algn="l">
              <a:lnSpc>
                <a:spcPct val="100000"/>
              </a:lnSpc>
              <a:spcBef>
                <a:spcPts val="0"/>
              </a:spcBef>
              <a:spcAft>
                <a:spcPts val="0"/>
              </a:spcAft>
              <a:buClr>
                <a:srgbClr val="434343"/>
              </a:buClr>
              <a:buSzPts val="2400"/>
              <a:buNone/>
              <a:defRPr>
                <a:solidFill>
                  <a:srgbClr val="434343"/>
                </a:solidFill>
              </a:defRPr>
            </a:lvl2pPr>
            <a:lvl3pPr lvl="2" algn="l">
              <a:lnSpc>
                <a:spcPct val="100000"/>
              </a:lnSpc>
              <a:spcBef>
                <a:spcPts val="0"/>
              </a:spcBef>
              <a:spcAft>
                <a:spcPts val="0"/>
              </a:spcAft>
              <a:buClr>
                <a:srgbClr val="434343"/>
              </a:buClr>
              <a:buSzPts val="2400"/>
              <a:buNone/>
              <a:defRPr>
                <a:solidFill>
                  <a:srgbClr val="434343"/>
                </a:solidFill>
              </a:defRPr>
            </a:lvl3pPr>
            <a:lvl4pPr lvl="3" algn="l">
              <a:lnSpc>
                <a:spcPct val="100000"/>
              </a:lnSpc>
              <a:spcBef>
                <a:spcPts val="0"/>
              </a:spcBef>
              <a:spcAft>
                <a:spcPts val="0"/>
              </a:spcAft>
              <a:buClr>
                <a:srgbClr val="434343"/>
              </a:buClr>
              <a:buSzPts val="2400"/>
              <a:buNone/>
              <a:defRPr>
                <a:solidFill>
                  <a:srgbClr val="434343"/>
                </a:solidFill>
              </a:defRPr>
            </a:lvl4pPr>
            <a:lvl5pPr lvl="4" algn="l">
              <a:lnSpc>
                <a:spcPct val="100000"/>
              </a:lnSpc>
              <a:spcBef>
                <a:spcPts val="0"/>
              </a:spcBef>
              <a:spcAft>
                <a:spcPts val="0"/>
              </a:spcAft>
              <a:buClr>
                <a:srgbClr val="434343"/>
              </a:buClr>
              <a:buSzPts val="2400"/>
              <a:buNone/>
              <a:defRPr>
                <a:solidFill>
                  <a:srgbClr val="434343"/>
                </a:solidFill>
              </a:defRPr>
            </a:lvl5pPr>
            <a:lvl6pPr lvl="5" algn="l">
              <a:lnSpc>
                <a:spcPct val="100000"/>
              </a:lnSpc>
              <a:spcBef>
                <a:spcPts val="0"/>
              </a:spcBef>
              <a:spcAft>
                <a:spcPts val="0"/>
              </a:spcAft>
              <a:buClr>
                <a:srgbClr val="434343"/>
              </a:buClr>
              <a:buSzPts val="2400"/>
              <a:buNone/>
              <a:defRPr>
                <a:solidFill>
                  <a:srgbClr val="434343"/>
                </a:solidFill>
              </a:defRPr>
            </a:lvl6pPr>
            <a:lvl7pPr lvl="6" algn="l">
              <a:lnSpc>
                <a:spcPct val="100000"/>
              </a:lnSpc>
              <a:spcBef>
                <a:spcPts val="0"/>
              </a:spcBef>
              <a:spcAft>
                <a:spcPts val="0"/>
              </a:spcAft>
              <a:buClr>
                <a:srgbClr val="434343"/>
              </a:buClr>
              <a:buSzPts val="2400"/>
              <a:buNone/>
              <a:defRPr>
                <a:solidFill>
                  <a:srgbClr val="434343"/>
                </a:solidFill>
              </a:defRPr>
            </a:lvl7pPr>
            <a:lvl8pPr lvl="7" algn="l">
              <a:lnSpc>
                <a:spcPct val="100000"/>
              </a:lnSpc>
              <a:spcBef>
                <a:spcPts val="0"/>
              </a:spcBef>
              <a:spcAft>
                <a:spcPts val="0"/>
              </a:spcAft>
              <a:buClr>
                <a:srgbClr val="434343"/>
              </a:buClr>
              <a:buSzPts val="2400"/>
              <a:buNone/>
              <a:defRPr>
                <a:solidFill>
                  <a:srgbClr val="434343"/>
                </a:solidFill>
              </a:defRPr>
            </a:lvl8pPr>
            <a:lvl9pPr lvl="8" algn="l">
              <a:lnSpc>
                <a:spcPct val="100000"/>
              </a:lnSpc>
              <a:spcBef>
                <a:spcPts val="0"/>
              </a:spcBef>
              <a:spcAft>
                <a:spcPts val="0"/>
              </a:spcAft>
              <a:buClr>
                <a:srgbClr val="434343"/>
              </a:buClr>
              <a:buSzPts val="2400"/>
              <a:buNone/>
              <a:defRPr>
                <a:solidFill>
                  <a:srgbClr val="434343"/>
                </a:solidFill>
              </a:defRPr>
            </a:lvl9pPr>
          </a:lstStyle>
          <a:p>
            <a:endParaRPr/>
          </a:p>
        </p:txBody>
      </p:sp>
      <p:sp>
        <p:nvSpPr>
          <p:cNvPr id="244" name="Google Shape;244;p4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t>‹#›</a:t>
            </a:fld>
            <a:endParaRPr lang="en-GB"/>
          </a:p>
        </p:txBody>
      </p:sp>
      <p:sp>
        <p:nvSpPr>
          <p:cNvPr id="245" name="Google Shape;245;p42"/>
          <p:cNvSpPr/>
          <p:nvPr/>
        </p:nvSpPr>
        <p:spPr>
          <a:xfrm>
            <a:off x="0" y="0"/>
            <a:ext cx="9144000" cy="1029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pic>
        <p:nvPicPr>
          <p:cNvPr id="246" name="Google Shape;246;p42"/>
          <p:cNvPicPr preferRelativeResize="0"/>
          <p:nvPr/>
        </p:nvPicPr>
        <p:blipFill rotWithShape="1">
          <a:blip r:embed="rId2"/>
          <a:srcRect/>
          <a:stretch>
            <a:fillRect/>
          </a:stretch>
        </p:blipFill>
        <p:spPr>
          <a:xfrm>
            <a:off x="181200" y="4743821"/>
            <a:ext cx="1460651" cy="232425"/>
          </a:xfrm>
          <a:prstGeom prst="rect">
            <a:avLst/>
          </a:prstGeom>
          <a:noFill/>
          <a:ln>
            <a:noFill/>
          </a:ln>
        </p:spPr>
      </p:pic>
      <p:sp>
        <p:nvSpPr>
          <p:cNvPr id="247" name="Google Shape;247;p42"/>
          <p:cNvSpPr txBox="1"/>
          <p:nvPr/>
        </p:nvSpPr>
        <p:spPr>
          <a:xfrm>
            <a:off x="372360" y="1517900"/>
            <a:ext cx="2484600" cy="3145200"/>
          </a:xfrm>
          <a:prstGeom prst="rect">
            <a:avLst/>
          </a:prstGeom>
          <a:noFill/>
          <a:ln w="9525" cap="flat" cmpd="sng">
            <a:solidFill>
              <a:schemeClr val="accent5"/>
            </a:solidFill>
            <a:prstDash val="solid"/>
            <a:round/>
            <a:headEnd type="none" w="sm" len="sm"/>
            <a:tailEnd type="none" w="sm" len="sm"/>
          </a:ln>
        </p:spPr>
        <p:txBody>
          <a:bodyPr spcFirstLastPara="1" wrap="square" lIns="68575" tIns="68575" rIns="68575" bIns="68575" anchor="t" anchorCtr="0">
            <a:noAutofit/>
          </a:bodyPr>
          <a:lstStyle/>
          <a:p>
            <a:pPr marL="0" marR="0" lvl="0" indent="0" algn="l" rtl="0">
              <a:lnSpc>
                <a:spcPct val="100000"/>
              </a:lnSpc>
              <a:spcBef>
                <a:spcPts val="0"/>
              </a:spcBef>
              <a:spcAft>
                <a:spcPts val="0"/>
              </a:spcAft>
              <a:buClr>
                <a:srgbClr val="000000"/>
              </a:buClr>
              <a:buSzPts val="1500"/>
              <a:buFont typeface="Arial" panose="020B0604020202020204"/>
              <a:buNone/>
            </a:pPr>
            <a:endParaRPr sz="1500" b="0" i="0" u="none" strike="noStrike" cap="none">
              <a:solidFill>
                <a:srgbClr val="000000"/>
              </a:solidFill>
              <a:latin typeface="Century Gothic"/>
              <a:ea typeface="Century Gothic"/>
              <a:cs typeface="Century Gothic"/>
              <a:sym typeface="Century Gothic"/>
            </a:endParaRPr>
          </a:p>
        </p:txBody>
      </p:sp>
      <p:sp>
        <p:nvSpPr>
          <p:cNvPr id="248" name="Google Shape;248;p42"/>
          <p:cNvSpPr txBox="1"/>
          <p:nvPr/>
        </p:nvSpPr>
        <p:spPr>
          <a:xfrm>
            <a:off x="375669" y="1006794"/>
            <a:ext cx="2487300" cy="493800"/>
          </a:xfrm>
          <a:prstGeom prst="rect">
            <a:avLst/>
          </a:prstGeom>
          <a:solidFill>
            <a:schemeClr val="accent5"/>
          </a:solidFill>
          <a:ln w="9525" cap="flat" cmpd="sng">
            <a:solidFill>
              <a:schemeClr val="accent5"/>
            </a:solidFill>
            <a:prstDash val="solid"/>
            <a:round/>
            <a:headEnd type="none" w="sm" len="sm"/>
            <a:tailEnd type="none" w="sm" len="sm"/>
          </a:ln>
        </p:spPr>
        <p:txBody>
          <a:bodyPr spcFirstLastPara="1" wrap="square" lIns="68575" tIns="68575" rIns="68575" bIns="68575" anchor="t"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0" i="0" u="none" strike="noStrike" cap="none">
              <a:solidFill>
                <a:srgbClr val="FFFFFF"/>
              </a:solidFill>
              <a:latin typeface="Century Gothic"/>
              <a:ea typeface="Century Gothic"/>
              <a:cs typeface="Century Gothic"/>
              <a:sym typeface="Century Gothic"/>
            </a:endParaRPr>
          </a:p>
        </p:txBody>
      </p:sp>
      <p:sp>
        <p:nvSpPr>
          <p:cNvPr id="249" name="Google Shape;249;p42"/>
          <p:cNvSpPr txBox="1">
            <a:spLocks noGrp="1"/>
          </p:cNvSpPr>
          <p:nvPr>
            <p:ph type="body" idx="1"/>
          </p:nvPr>
        </p:nvSpPr>
        <p:spPr>
          <a:xfrm>
            <a:off x="416150" y="1543075"/>
            <a:ext cx="2397000" cy="31200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250" name="Google Shape;250;p42"/>
          <p:cNvSpPr txBox="1">
            <a:spLocks noGrp="1"/>
          </p:cNvSpPr>
          <p:nvPr>
            <p:ph type="title" idx="2"/>
          </p:nvPr>
        </p:nvSpPr>
        <p:spPr>
          <a:xfrm>
            <a:off x="462663" y="1056900"/>
            <a:ext cx="2333700" cy="393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FFFFFF"/>
              </a:buClr>
              <a:buSzPts val="1900"/>
              <a:buNone/>
              <a:defRPr sz="1900">
                <a:solidFill>
                  <a:srgbClr val="FFFFFF"/>
                </a:solidFill>
              </a:defRPr>
            </a:lvl1pPr>
            <a:lvl2pPr lvl="1" algn="l">
              <a:lnSpc>
                <a:spcPct val="100000"/>
              </a:lnSpc>
              <a:spcBef>
                <a:spcPts val="0"/>
              </a:spcBef>
              <a:spcAft>
                <a:spcPts val="0"/>
              </a:spcAft>
              <a:buClr>
                <a:srgbClr val="434343"/>
              </a:buClr>
              <a:buSzPts val="2400"/>
              <a:buNone/>
              <a:defRPr>
                <a:solidFill>
                  <a:srgbClr val="434343"/>
                </a:solidFill>
              </a:defRPr>
            </a:lvl2pPr>
            <a:lvl3pPr lvl="2" algn="l">
              <a:lnSpc>
                <a:spcPct val="100000"/>
              </a:lnSpc>
              <a:spcBef>
                <a:spcPts val="0"/>
              </a:spcBef>
              <a:spcAft>
                <a:spcPts val="0"/>
              </a:spcAft>
              <a:buClr>
                <a:srgbClr val="434343"/>
              </a:buClr>
              <a:buSzPts val="2400"/>
              <a:buNone/>
              <a:defRPr>
                <a:solidFill>
                  <a:srgbClr val="434343"/>
                </a:solidFill>
              </a:defRPr>
            </a:lvl3pPr>
            <a:lvl4pPr lvl="3" algn="l">
              <a:lnSpc>
                <a:spcPct val="100000"/>
              </a:lnSpc>
              <a:spcBef>
                <a:spcPts val="0"/>
              </a:spcBef>
              <a:spcAft>
                <a:spcPts val="0"/>
              </a:spcAft>
              <a:buClr>
                <a:srgbClr val="434343"/>
              </a:buClr>
              <a:buSzPts val="2400"/>
              <a:buNone/>
              <a:defRPr>
                <a:solidFill>
                  <a:srgbClr val="434343"/>
                </a:solidFill>
              </a:defRPr>
            </a:lvl4pPr>
            <a:lvl5pPr lvl="4" algn="l">
              <a:lnSpc>
                <a:spcPct val="100000"/>
              </a:lnSpc>
              <a:spcBef>
                <a:spcPts val="0"/>
              </a:spcBef>
              <a:spcAft>
                <a:spcPts val="0"/>
              </a:spcAft>
              <a:buClr>
                <a:srgbClr val="434343"/>
              </a:buClr>
              <a:buSzPts val="2400"/>
              <a:buNone/>
              <a:defRPr>
                <a:solidFill>
                  <a:srgbClr val="434343"/>
                </a:solidFill>
              </a:defRPr>
            </a:lvl5pPr>
            <a:lvl6pPr lvl="5" algn="l">
              <a:lnSpc>
                <a:spcPct val="100000"/>
              </a:lnSpc>
              <a:spcBef>
                <a:spcPts val="0"/>
              </a:spcBef>
              <a:spcAft>
                <a:spcPts val="0"/>
              </a:spcAft>
              <a:buClr>
                <a:srgbClr val="434343"/>
              </a:buClr>
              <a:buSzPts val="2400"/>
              <a:buNone/>
              <a:defRPr>
                <a:solidFill>
                  <a:srgbClr val="434343"/>
                </a:solidFill>
              </a:defRPr>
            </a:lvl6pPr>
            <a:lvl7pPr lvl="6" algn="l">
              <a:lnSpc>
                <a:spcPct val="100000"/>
              </a:lnSpc>
              <a:spcBef>
                <a:spcPts val="0"/>
              </a:spcBef>
              <a:spcAft>
                <a:spcPts val="0"/>
              </a:spcAft>
              <a:buClr>
                <a:srgbClr val="434343"/>
              </a:buClr>
              <a:buSzPts val="2400"/>
              <a:buNone/>
              <a:defRPr>
                <a:solidFill>
                  <a:srgbClr val="434343"/>
                </a:solidFill>
              </a:defRPr>
            </a:lvl7pPr>
            <a:lvl8pPr lvl="7" algn="l">
              <a:lnSpc>
                <a:spcPct val="100000"/>
              </a:lnSpc>
              <a:spcBef>
                <a:spcPts val="0"/>
              </a:spcBef>
              <a:spcAft>
                <a:spcPts val="0"/>
              </a:spcAft>
              <a:buClr>
                <a:srgbClr val="434343"/>
              </a:buClr>
              <a:buSzPts val="2400"/>
              <a:buNone/>
              <a:defRPr>
                <a:solidFill>
                  <a:srgbClr val="434343"/>
                </a:solidFill>
              </a:defRPr>
            </a:lvl8pPr>
            <a:lvl9pPr lvl="8" algn="l">
              <a:lnSpc>
                <a:spcPct val="100000"/>
              </a:lnSpc>
              <a:spcBef>
                <a:spcPts val="0"/>
              </a:spcBef>
              <a:spcAft>
                <a:spcPts val="0"/>
              </a:spcAft>
              <a:buClr>
                <a:srgbClr val="434343"/>
              </a:buClr>
              <a:buSzPts val="2400"/>
              <a:buNone/>
              <a:defRPr>
                <a:solidFill>
                  <a:srgbClr val="434343"/>
                </a:solidFill>
              </a:defRPr>
            </a:lvl9pPr>
          </a:lstStyle>
          <a:p>
            <a:endParaRPr/>
          </a:p>
        </p:txBody>
      </p:sp>
      <p:sp>
        <p:nvSpPr>
          <p:cNvPr id="251" name="Google Shape;251;p42"/>
          <p:cNvSpPr txBox="1">
            <a:spLocks noGrp="1"/>
          </p:cNvSpPr>
          <p:nvPr>
            <p:ph type="body" idx="3"/>
          </p:nvPr>
        </p:nvSpPr>
        <p:spPr>
          <a:xfrm>
            <a:off x="2996925" y="1006800"/>
            <a:ext cx="5475000" cy="36561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vertTitleAndTx" preserve="1">
  <p:cSld name="单张大图">
    <p:spTree>
      <p:nvGrpSpPr>
        <p:cNvPr id="1" name=""/>
        <p:cNvGrpSpPr/>
        <p:nvPr/>
      </p:nvGrpSpPr>
      <p:grpSpPr>
        <a:xfrm>
          <a:off x="0" y="0"/>
          <a:ext cx="0" cy="0"/>
          <a:chOff x="0" y="0"/>
          <a:chExt cx="0" cy="0"/>
        </a:xfrm>
      </p:grpSpPr>
      <p:sp>
        <p:nvSpPr>
          <p:cNvPr id="5" name="页脚占位符 4"/>
          <p:cNvSpPr>
            <a:spLocks noGrp="1"/>
          </p:cNvSpPr>
          <p:nvPr>
            <p:ph type="ftr" sz="quarter" idx="11"/>
          </p:nvPr>
        </p:nvSpPr>
        <p:spPr/>
        <p:txBody>
          <a:bodyPr/>
          <a:lstStyle>
            <a:lvl1pPr>
              <a:defRPr>
                <a:latin typeface="+mn-ea"/>
              </a:defRPr>
            </a:lvl1pPr>
          </a:lstStyle>
          <a:p>
            <a:endParaRPr lang="zh-CN" altLang="en-US"/>
          </a:p>
        </p:txBody>
      </p:sp>
      <p:sp>
        <p:nvSpPr>
          <p:cNvPr id="6" name="灯片编号占位符 5"/>
          <p:cNvSpPr>
            <a:spLocks noGrp="1"/>
          </p:cNvSpPr>
          <p:nvPr>
            <p:ph type="sldNum" sz="quarter" idx="12"/>
          </p:nvPr>
        </p:nvSpPr>
        <p:spPr/>
        <p:txBody>
          <a:bodyPr/>
          <a:lstStyle>
            <a:lvl1pPr>
              <a:defRPr>
                <a:latin typeface="+mn-ea"/>
              </a:defRPr>
            </a:lvl1pPr>
          </a:lstStyle>
          <a:p>
            <a:fld id="{49AE70B2-8BF9-45C0-BB95-33D1B9D3A854}" type="slidenum">
              <a:rPr lang="zh-CN" altLang="en-US" smtClean="0"/>
              <a:t>‹#›</a:t>
            </a:fld>
            <a:endParaRPr lang="zh-CN" altLang="en-US"/>
          </a:p>
        </p:txBody>
      </p:sp>
      <p:sp>
        <p:nvSpPr>
          <p:cNvPr id="7" name="内容占位符 6"/>
          <p:cNvSpPr>
            <a:spLocks noGrp="1"/>
          </p:cNvSpPr>
          <p:nvPr>
            <p:ph idx="1" hasCustomPrompt="1"/>
          </p:nvPr>
        </p:nvSpPr>
        <p:spPr>
          <a:xfrm>
            <a:off x="0" y="0"/>
            <a:ext cx="9147334" cy="5151120"/>
          </a:xfrm>
        </p:spPr>
        <p:txBody>
          <a:bodyPr vert="horz" lIns="101600" tIns="0" rIns="82550" bIns="0" rtlCol="0">
            <a:noAutofit/>
          </a:bodyPr>
          <a:lstStyle>
            <a:lvl1pPr marL="171450" marR="0" lvl="0"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800" b="0" i="0" u="none" strike="noStrike" kern="1200" cap="none" spc="150" normalizeH="0" baseline="0" noProof="1" dirty="0">
                <a:solidFill>
                  <a:schemeClr val="tx1">
                    <a:lumMod val="75000"/>
                    <a:lumOff val="25000"/>
                  </a:schemeClr>
                </a:solidFill>
                <a:uFillTx/>
                <a:latin typeface="+mn-ea"/>
                <a:ea typeface="+mn-ea"/>
                <a:cs typeface="+mn-cs"/>
                <a:sym typeface="+mn-ea"/>
              </a:defRPr>
            </a:lvl1pPr>
            <a:lvl2pPr marL="342900" marR="0" lvl="1" indent="0" algn="l" defTabSz="914400" rtl="0" eaLnBrk="1" fontAlgn="auto" latinLnBrk="0" hangingPunct="1">
              <a:lnSpc>
                <a:spcPct val="130000"/>
              </a:lnSpc>
              <a:spcBef>
                <a:spcPts val="0"/>
              </a:spcBef>
              <a:spcAft>
                <a:spcPts val="1000"/>
              </a:spcAft>
              <a:buFont typeface="Arial" panose="020B0604020202020204" pitchFamily="34" charset="0"/>
              <a:buNone/>
              <a:tabLst>
                <a:tab pos="1609725" algn="l"/>
              </a:tabLst>
              <a:defRPr kumimoji="0" lang="zh-CN" altLang="en-US" sz="1800" b="0" i="0" u="none" strike="noStrike" kern="1200" cap="none" spc="150" normalizeH="0" baseline="0" noProof="1" dirty="0">
                <a:solidFill>
                  <a:schemeClr val="tx1">
                    <a:lumMod val="75000"/>
                    <a:lumOff val="25000"/>
                  </a:schemeClr>
                </a:solidFill>
                <a:uFillTx/>
                <a:latin typeface="+mn-ea"/>
                <a:ea typeface="+mn-ea"/>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800" b="0" i="0" u="none" strike="noStrike" kern="1200" cap="none" spc="150" normalizeH="0" baseline="0" noProof="1" dirty="0">
                <a:solidFill>
                  <a:schemeClr val="tx1">
                    <a:lumMod val="75000"/>
                    <a:lumOff val="25000"/>
                  </a:schemeClr>
                </a:solidFill>
                <a:uFillTx/>
                <a:latin typeface="+mn-ea"/>
                <a:ea typeface="+mn-ea"/>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800" b="0" i="0" u="none" strike="noStrike" kern="1200" cap="none" spc="150" normalizeH="0" baseline="0" noProof="1" dirty="0">
                <a:solidFill>
                  <a:schemeClr val="tx1">
                    <a:lumMod val="75000"/>
                    <a:lumOff val="25000"/>
                  </a:schemeClr>
                </a:solidFill>
                <a:uFillTx/>
                <a:latin typeface="+mn-ea"/>
                <a:ea typeface="+mn-ea"/>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800" b="0" i="0" u="none" strike="noStrike" kern="1200" cap="none" spc="150" normalizeH="0" baseline="0" noProof="1" dirty="0">
                <a:solidFill>
                  <a:schemeClr val="tx1">
                    <a:lumMod val="75000"/>
                    <a:lumOff val="25000"/>
                  </a:schemeClr>
                </a:solidFill>
                <a:uFillTx/>
                <a:latin typeface="+mn-ea"/>
                <a:ea typeface="+mn-ea"/>
                <a:cs typeface="+mn-cs"/>
                <a:sym typeface="+mn-ea"/>
              </a:defRPr>
            </a:lvl5pPr>
          </a:lstStyle>
          <a:p>
            <a:pPr lvl="0"/>
            <a:r>
              <a:rPr dirty="0">
                <a:sym typeface="+mn-ea"/>
              </a:rPr>
              <a:t>单击此处编辑正文</a:t>
            </a: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Title and body 2 1 3">
  <p:cSld name="TITLE_AND_BODY_2_1_3">
    <p:spTree>
      <p:nvGrpSpPr>
        <p:cNvPr id="1" name="Shape 252"/>
        <p:cNvGrpSpPr/>
        <p:nvPr/>
      </p:nvGrpSpPr>
      <p:grpSpPr>
        <a:xfrm>
          <a:off x="0" y="0"/>
          <a:ext cx="0" cy="0"/>
          <a:chOff x="0" y="0"/>
          <a:chExt cx="0" cy="0"/>
        </a:xfrm>
      </p:grpSpPr>
      <p:sp>
        <p:nvSpPr>
          <p:cNvPr id="253" name="Google Shape;253;p43"/>
          <p:cNvSpPr txBox="1">
            <a:spLocks noGrp="1"/>
          </p:cNvSpPr>
          <p:nvPr>
            <p:ph type="title"/>
          </p:nvPr>
        </p:nvSpPr>
        <p:spPr>
          <a:xfrm>
            <a:off x="311700" y="216425"/>
            <a:ext cx="8520600" cy="747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434343"/>
              </a:buClr>
              <a:buSzPts val="4000"/>
              <a:buNone/>
              <a:defRPr>
                <a:solidFill>
                  <a:srgbClr val="434343"/>
                </a:solidFill>
              </a:defRPr>
            </a:lvl1pPr>
            <a:lvl2pPr lvl="1" algn="l">
              <a:lnSpc>
                <a:spcPct val="100000"/>
              </a:lnSpc>
              <a:spcBef>
                <a:spcPts val="0"/>
              </a:spcBef>
              <a:spcAft>
                <a:spcPts val="0"/>
              </a:spcAft>
              <a:buClr>
                <a:srgbClr val="434343"/>
              </a:buClr>
              <a:buSzPts val="2400"/>
              <a:buNone/>
              <a:defRPr>
                <a:solidFill>
                  <a:srgbClr val="434343"/>
                </a:solidFill>
              </a:defRPr>
            </a:lvl2pPr>
            <a:lvl3pPr lvl="2" algn="l">
              <a:lnSpc>
                <a:spcPct val="100000"/>
              </a:lnSpc>
              <a:spcBef>
                <a:spcPts val="0"/>
              </a:spcBef>
              <a:spcAft>
                <a:spcPts val="0"/>
              </a:spcAft>
              <a:buClr>
                <a:srgbClr val="434343"/>
              </a:buClr>
              <a:buSzPts val="2400"/>
              <a:buNone/>
              <a:defRPr>
                <a:solidFill>
                  <a:srgbClr val="434343"/>
                </a:solidFill>
              </a:defRPr>
            </a:lvl3pPr>
            <a:lvl4pPr lvl="3" algn="l">
              <a:lnSpc>
                <a:spcPct val="100000"/>
              </a:lnSpc>
              <a:spcBef>
                <a:spcPts val="0"/>
              </a:spcBef>
              <a:spcAft>
                <a:spcPts val="0"/>
              </a:spcAft>
              <a:buClr>
                <a:srgbClr val="434343"/>
              </a:buClr>
              <a:buSzPts val="2400"/>
              <a:buNone/>
              <a:defRPr>
                <a:solidFill>
                  <a:srgbClr val="434343"/>
                </a:solidFill>
              </a:defRPr>
            </a:lvl4pPr>
            <a:lvl5pPr lvl="4" algn="l">
              <a:lnSpc>
                <a:spcPct val="100000"/>
              </a:lnSpc>
              <a:spcBef>
                <a:spcPts val="0"/>
              </a:spcBef>
              <a:spcAft>
                <a:spcPts val="0"/>
              </a:spcAft>
              <a:buClr>
                <a:srgbClr val="434343"/>
              </a:buClr>
              <a:buSzPts val="2400"/>
              <a:buNone/>
              <a:defRPr>
                <a:solidFill>
                  <a:srgbClr val="434343"/>
                </a:solidFill>
              </a:defRPr>
            </a:lvl5pPr>
            <a:lvl6pPr lvl="5" algn="l">
              <a:lnSpc>
                <a:spcPct val="100000"/>
              </a:lnSpc>
              <a:spcBef>
                <a:spcPts val="0"/>
              </a:spcBef>
              <a:spcAft>
                <a:spcPts val="0"/>
              </a:spcAft>
              <a:buClr>
                <a:srgbClr val="434343"/>
              </a:buClr>
              <a:buSzPts val="2400"/>
              <a:buNone/>
              <a:defRPr>
                <a:solidFill>
                  <a:srgbClr val="434343"/>
                </a:solidFill>
              </a:defRPr>
            </a:lvl6pPr>
            <a:lvl7pPr lvl="6" algn="l">
              <a:lnSpc>
                <a:spcPct val="100000"/>
              </a:lnSpc>
              <a:spcBef>
                <a:spcPts val="0"/>
              </a:spcBef>
              <a:spcAft>
                <a:spcPts val="0"/>
              </a:spcAft>
              <a:buClr>
                <a:srgbClr val="434343"/>
              </a:buClr>
              <a:buSzPts val="2400"/>
              <a:buNone/>
              <a:defRPr>
                <a:solidFill>
                  <a:srgbClr val="434343"/>
                </a:solidFill>
              </a:defRPr>
            </a:lvl7pPr>
            <a:lvl8pPr lvl="7" algn="l">
              <a:lnSpc>
                <a:spcPct val="100000"/>
              </a:lnSpc>
              <a:spcBef>
                <a:spcPts val="0"/>
              </a:spcBef>
              <a:spcAft>
                <a:spcPts val="0"/>
              </a:spcAft>
              <a:buClr>
                <a:srgbClr val="434343"/>
              </a:buClr>
              <a:buSzPts val="2400"/>
              <a:buNone/>
              <a:defRPr>
                <a:solidFill>
                  <a:srgbClr val="434343"/>
                </a:solidFill>
              </a:defRPr>
            </a:lvl8pPr>
            <a:lvl9pPr lvl="8" algn="l">
              <a:lnSpc>
                <a:spcPct val="100000"/>
              </a:lnSpc>
              <a:spcBef>
                <a:spcPts val="0"/>
              </a:spcBef>
              <a:spcAft>
                <a:spcPts val="0"/>
              </a:spcAft>
              <a:buClr>
                <a:srgbClr val="434343"/>
              </a:buClr>
              <a:buSzPts val="2400"/>
              <a:buNone/>
              <a:defRPr>
                <a:solidFill>
                  <a:srgbClr val="434343"/>
                </a:solidFill>
              </a:defRPr>
            </a:lvl9pPr>
          </a:lstStyle>
          <a:p>
            <a:endParaRPr/>
          </a:p>
        </p:txBody>
      </p:sp>
      <p:sp>
        <p:nvSpPr>
          <p:cNvPr id="254" name="Google Shape;254;p4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t>‹#›</a:t>
            </a:fld>
            <a:endParaRPr lang="en-GB"/>
          </a:p>
        </p:txBody>
      </p:sp>
      <p:sp>
        <p:nvSpPr>
          <p:cNvPr id="255" name="Google Shape;255;p43"/>
          <p:cNvSpPr/>
          <p:nvPr/>
        </p:nvSpPr>
        <p:spPr>
          <a:xfrm>
            <a:off x="0" y="0"/>
            <a:ext cx="9144000" cy="1029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pic>
        <p:nvPicPr>
          <p:cNvPr id="256" name="Google Shape;256;p43"/>
          <p:cNvPicPr preferRelativeResize="0"/>
          <p:nvPr/>
        </p:nvPicPr>
        <p:blipFill rotWithShape="1">
          <a:blip r:embed="rId2"/>
          <a:srcRect/>
          <a:stretch>
            <a:fillRect/>
          </a:stretch>
        </p:blipFill>
        <p:spPr>
          <a:xfrm>
            <a:off x="181200" y="4743821"/>
            <a:ext cx="1460651" cy="232425"/>
          </a:xfrm>
          <a:prstGeom prst="rect">
            <a:avLst/>
          </a:prstGeom>
          <a:noFill/>
          <a:ln>
            <a:noFill/>
          </a:ln>
        </p:spPr>
      </p:pic>
      <p:sp>
        <p:nvSpPr>
          <p:cNvPr id="257" name="Google Shape;257;p43"/>
          <p:cNvSpPr txBox="1"/>
          <p:nvPr/>
        </p:nvSpPr>
        <p:spPr>
          <a:xfrm>
            <a:off x="377873" y="1517900"/>
            <a:ext cx="2513400" cy="3145200"/>
          </a:xfrm>
          <a:prstGeom prst="rect">
            <a:avLst/>
          </a:prstGeom>
          <a:noFill/>
          <a:ln w="9525" cap="flat" cmpd="sng">
            <a:solidFill>
              <a:schemeClr val="accent4"/>
            </a:solidFill>
            <a:prstDash val="solid"/>
            <a:round/>
            <a:headEnd type="none" w="sm" len="sm"/>
            <a:tailEnd type="none" w="sm" len="sm"/>
          </a:ln>
        </p:spPr>
        <p:txBody>
          <a:bodyPr spcFirstLastPara="1" wrap="square" lIns="68575" tIns="68575" rIns="68575" bIns="68575" anchor="t" anchorCtr="0">
            <a:noAutofit/>
          </a:bodyPr>
          <a:lstStyle/>
          <a:p>
            <a:pPr marL="0" marR="0" lvl="0" indent="0" algn="l" rtl="0">
              <a:lnSpc>
                <a:spcPct val="100000"/>
              </a:lnSpc>
              <a:spcBef>
                <a:spcPts val="0"/>
              </a:spcBef>
              <a:spcAft>
                <a:spcPts val="0"/>
              </a:spcAft>
              <a:buClr>
                <a:srgbClr val="000000"/>
              </a:buClr>
              <a:buSzPts val="1500"/>
              <a:buFont typeface="Arial" panose="020B0604020202020204"/>
              <a:buNone/>
            </a:pPr>
            <a:endParaRPr sz="1500" b="0" i="0" u="none" strike="noStrike" cap="none">
              <a:solidFill>
                <a:srgbClr val="000000"/>
              </a:solidFill>
              <a:latin typeface="Century Gothic"/>
              <a:ea typeface="Century Gothic"/>
              <a:cs typeface="Century Gothic"/>
              <a:sym typeface="Century Gothic"/>
            </a:endParaRPr>
          </a:p>
        </p:txBody>
      </p:sp>
      <p:sp>
        <p:nvSpPr>
          <p:cNvPr id="258" name="Google Shape;258;p43"/>
          <p:cNvSpPr txBox="1"/>
          <p:nvPr/>
        </p:nvSpPr>
        <p:spPr>
          <a:xfrm>
            <a:off x="392275" y="1006775"/>
            <a:ext cx="2484600" cy="493800"/>
          </a:xfrm>
          <a:prstGeom prst="rect">
            <a:avLst/>
          </a:prstGeom>
          <a:solidFill>
            <a:schemeClr val="accent4"/>
          </a:solidFill>
          <a:ln w="9525" cap="flat" cmpd="sng">
            <a:solidFill>
              <a:schemeClr val="accent4"/>
            </a:solidFill>
            <a:prstDash val="solid"/>
            <a:round/>
            <a:headEnd type="none" w="sm" len="sm"/>
            <a:tailEnd type="none" w="sm" len="sm"/>
          </a:ln>
        </p:spPr>
        <p:txBody>
          <a:bodyPr spcFirstLastPara="1" wrap="square" lIns="68575" tIns="68575" rIns="68575" bIns="68575" anchor="t"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0" i="0" u="none" strike="noStrike" cap="none">
              <a:solidFill>
                <a:srgbClr val="FFFFFF"/>
              </a:solidFill>
              <a:latin typeface="Century Gothic"/>
              <a:ea typeface="Century Gothic"/>
              <a:cs typeface="Century Gothic"/>
              <a:sym typeface="Century Gothic"/>
            </a:endParaRPr>
          </a:p>
        </p:txBody>
      </p:sp>
      <p:sp>
        <p:nvSpPr>
          <p:cNvPr id="259" name="Google Shape;259;p43"/>
          <p:cNvSpPr txBox="1">
            <a:spLocks noGrp="1"/>
          </p:cNvSpPr>
          <p:nvPr>
            <p:ph type="body" idx="1"/>
          </p:nvPr>
        </p:nvSpPr>
        <p:spPr>
          <a:xfrm>
            <a:off x="436075" y="1543025"/>
            <a:ext cx="2397000" cy="31200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260" name="Google Shape;260;p43"/>
          <p:cNvSpPr txBox="1">
            <a:spLocks noGrp="1"/>
          </p:cNvSpPr>
          <p:nvPr>
            <p:ph type="title" idx="2"/>
          </p:nvPr>
        </p:nvSpPr>
        <p:spPr>
          <a:xfrm>
            <a:off x="450525" y="1056875"/>
            <a:ext cx="2333700" cy="393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FFFFFF"/>
              </a:buClr>
              <a:buSzPts val="1900"/>
              <a:buNone/>
              <a:defRPr sz="1900">
                <a:solidFill>
                  <a:srgbClr val="FFFFFF"/>
                </a:solidFill>
              </a:defRPr>
            </a:lvl1pPr>
            <a:lvl2pPr lvl="1" algn="l">
              <a:lnSpc>
                <a:spcPct val="100000"/>
              </a:lnSpc>
              <a:spcBef>
                <a:spcPts val="0"/>
              </a:spcBef>
              <a:spcAft>
                <a:spcPts val="0"/>
              </a:spcAft>
              <a:buClr>
                <a:srgbClr val="434343"/>
              </a:buClr>
              <a:buSzPts val="2400"/>
              <a:buNone/>
              <a:defRPr>
                <a:solidFill>
                  <a:srgbClr val="434343"/>
                </a:solidFill>
              </a:defRPr>
            </a:lvl2pPr>
            <a:lvl3pPr lvl="2" algn="l">
              <a:lnSpc>
                <a:spcPct val="100000"/>
              </a:lnSpc>
              <a:spcBef>
                <a:spcPts val="0"/>
              </a:spcBef>
              <a:spcAft>
                <a:spcPts val="0"/>
              </a:spcAft>
              <a:buClr>
                <a:srgbClr val="434343"/>
              </a:buClr>
              <a:buSzPts val="2400"/>
              <a:buNone/>
              <a:defRPr>
                <a:solidFill>
                  <a:srgbClr val="434343"/>
                </a:solidFill>
              </a:defRPr>
            </a:lvl3pPr>
            <a:lvl4pPr lvl="3" algn="l">
              <a:lnSpc>
                <a:spcPct val="100000"/>
              </a:lnSpc>
              <a:spcBef>
                <a:spcPts val="0"/>
              </a:spcBef>
              <a:spcAft>
                <a:spcPts val="0"/>
              </a:spcAft>
              <a:buClr>
                <a:srgbClr val="434343"/>
              </a:buClr>
              <a:buSzPts val="2400"/>
              <a:buNone/>
              <a:defRPr>
                <a:solidFill>
                  <a:srgbClr val="434343"/>
                </a:solidFill>
              </a:defRPr>
            </a:lvl4pPr>
            <a:lvl5pPr lvl="4" algn="l">
              <a:lnSpc>
                <a:spcPct val="100000"/>
              </a:lnSpc>
              <a:spcBef>
                <a:spcPts val="0"/>
              </a:spcBef>
              <a:spcAft>
                <a:spcPts val="0"/>
              </a:spcAft>
              <a:buClr>
                <a:srgbClr val="434343"/>
              </a:buClr>
              <a:buSzPts val="2400"/>
              <a:buNone/>
              <a:defRPr>
                <a:solidFill>
                  <a:srgbClr val="434343"/>
                </a:solidFill>
              </a:defRPr>
            </a:lvl5pPr>
            <a:lvl6pPr lvl="5" algn="l">
              <a:lnSpc>
                <a:spcPct val="100000"/>
              </a:lnSpc>
              <a:spcBef>
                <a:spcPts val="0"/>
              </a:spcBef>
              <a:spcAft>
                <a:spcPts val="0"/>
              </a:spcAft>
              <a:buClr>
                <a:srgbClr val="434343"/>
              </a:buClr>
              <a:buSzPts val="2400"/>
              <a:buNone/>
              <a:defRPr>
                <a:solidFill>
                  <a:srgbClr val="434343"/>
                </a:solidFill>
              </a:defRPr>
            </a:lvl6pPr>
            <a:lvl7pPr lvl="6" algn="l">
              <a:lnSpc>
                <a:spcPct val="100000"/>
              </a:lnSpc>
              <a:spcBef>
                <a:spcPts val="0"/>
              </a:spcBef>
              <a:spcAft>
                <a:spcPts val="0"/>
              </a:spcAft>
              <a:buClr>
                <a:srgbClr val="434343"/>
              </a:buClr>
              <a:buSzPts val="2400"/>
              <a:buNone/>
              <a:defRPr>
                <a:solidFill>
                  <a:srgbClr val="434343"/>
                </a:solidFill>
              </a:defRPr>
            </a:lvl7pPr>
            <a:lvl8pPr lvl="7" algn="l">
              <a:lnSpc>
                <a:spcPct val="100000"/>
              </a:lnSpc>
              <a:spcBef>
                <a:spcPts val="0"/>
              </a:spcBef>
              <a:spcAft>
                <a:spcPts val="0"/>
              </a:spcAft>
              <a:buClr>
                <a:srgbClr val="434343"/>
              </a:buClr>
              <a:buSzPts val="2400"/>
              <a:buNone/>
              <a:defRPr>
                <a:solidFill>
                  <a:srgbClr val="434343"/>
                </a:solidFill>
              </a:defRPr>
            </a:lvl8pPr>
            <a:lvl9pPr lvl="8" algn="l">
              <a:lnSpc>
                <a:spcPct val="100000"/>
              </a:lnSpc>
              <a:spcBef>
                <a:spcPts val="0"/>
              </a:spcBef>
              <a:spcAft>
                <a:spcPts val="0"/>
              </a:spcAft>
              <a:buClr>
                <a:srgbClr val="434343"/>
              </a:buClr>
              <a:buSzPts val="2400"/>
              <a:buNone/>
              <a:defRPr>
                <a:solidFill>
                  <a:srgbClr val="434343"/>
                </a:solidFill>
              </a:defRPr>
            </a:lvl9pPr>
          </a:lstStyle>
          <a:p>
            <a:endParaRPr/>
          </a:p>
        </p:txBody>
      </p:sp>
      <p:sp>
        <p:nvSpPr>
          <p:cNvPr id="261" name="Google Shape;261;p43"/>
          <p:cNvSpPr txBox="1">
            <a:spLocks noGrp="1"/>
          </p:cNvSpPr>
          <p:nvPr>
            <p:ph type="body" idx="3"/>
          </p:nvPr>
        </p:nvSpPr>
        <p:spPr>
          <a:xfrm>
            <a:off x="2996925" y="1006800"/>
            <a:ext cx="5475000" cy="36561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262"/>
        <p:cNvGrpSpPr/>
        <p:nvPr/>
      </p:nvGrpSpPr>
      <p:grpSpPr>
        <a:xfrm>
          <a:off x="0" y="0"/>
          <a:ext cx="0" cy="0"/>
          <a:chOff x="0" y="0"/>
          <a:chExt cx="0" cy="0"/>
        </a:xfrm>
      </p:grpSpPr>
      <p:sp>
        <p:nvSpPr>
          <p:cNvPr id="263" name="Google Shape;263;p44"/>
          <p:cNvSpPr txBox="1">
            <a:spLocks noGrp="1"/>
          </p:cNvSpPr>
          <p:nvPr>
            <p:ph type="title"/>
          </p:nvPr>
        </p:nvSpPr>
        <p:spPr>
          <a:xfrm>
            <a:off x="311700" y="216425"/>
            <a:ext cx="8520600" cy="747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434343"/>
              </a:buClr>
              <a:buSzPts val="4000"/>
              <a:buNone/>
              <a:defRPr>
                <a:solidFill>
                  <a:srgbClr val="434343"/>
                </a:solidFill>
              </a:defRPr>
            </a:lvl1pPr>
            <a:lvl2pPr lvl="1" algn="l">
              <a:lnSpc>
                <a:spcPct val="100000"/>
              </a:lnSpc>
              <a:spcBef>
                <a:spcPts val="0"/>
              </a:spcBef>
              <a:spcAft>
                <a:spcPts val="0"/>
              </a:spcAft>
              <a:buClr>
                <a:srgbClr val="434343"/>
              </a:buClr>
              <a:buSzPts val="2400"/>
              <a:buNone/>
              <a:defRPr>
                <a:solidFill>
                  <a:srgbClr val="434343"/>
                </a:solidFill>
              </a:defRPr>
            </a:lvl2pPr>
            <a:lvl3pPr lvl="2" algn="l">
              <a:lnSpc>
                <a:spcPct val="100000"/>
              </a:lnSpc>
              <a:spcBef>
                <a:spcPts val="0"/>
              </a:spcBef>
              <a:spcAft>
                <a:spcPts val="0"/>
              </a:spcAft>
              <a:buClr>
                <a:srgbClr val="434343"/>
              </a:buClr>
              <a:buSzPts val="2400"/>
              <a:buNone/>
              <a:defRPr>
                <a:solidFill>
                  <a:srgbClr val="434343"/>
                </a:solidFill>
              </a:defRPr>
            </a:lvl3pPr>
            <a:lvl4pPr lvl="3" algn="l">
              <a:lnSpc>
                <a:spcPct val="100000"/>
              </a:lnSpc>
              <a:spcBef>
                <a:spcPts val="0"/>
              </a:spcBef>
              <a:spcAft>
                <a:spcPts val="0"/>
              </a:spcAft>
              <a:buClr>
                <a:srgbClr val="434343"/>
              </a:buClr>
              <a:buSzPts val="2400"/>
              <a:buNone/>
              <a:defRPr>
                <a:solidFill>
                  <a:srgbClr val="434343"/>
                </a:solidFill>
              </a:defRPr>
            </a:lvl4pPr>
            <a:lvl5pPr lvl="4" algn="l">
              <a:lnSpc>
                <a:spcPct val="100000"/>
              </a:lnSpc>
              <a:spcBef>
                <a:spcPts val="0"/>
              </a:spcBef>
              <a:spcAft>
                <a:spcPts val="0"/>
              </a:spcAft>
              <a:buClr>
                <a:srgbClr val="434343"/>
              </a:buClr>
              <a:buSzPts val="2400"/>
              <a:buNone/>
              <a:defRPr>
                <a:solidFill>
                  <a:srgbClr val="434343"/>
                </a:solidFill>
              </a:defRPr>
            </a:lvl5pPr>
            <a:lvl6pPr lvl="5" algn="l">
              <a:lnSpc>
                <a:spcPct val="100000"/>
              </a:lnSpc>
              <a:spcBef>
                <a:spcPts val="0"/>
              </a:spcBef>
              <a:spcAft>
                <a:spcPts val="0"/>
              </a:spcAft>
              <a:buClr>
                <a:srgbClr val="434343"/>
              </a:buClr>
              <a:buSzPts val="2400"/>
              <a:buNone/>
              <a:defRPr>
                <a:solidFill>
                  <a:srgbClr val="434343"/>
                </a:solidFill>
              </a:defRPr>
            </a:lvl6pPr>
            <a:lvl7pPr lvl="6" algn="l">
              <a:lnSpc>
                <a:spcPct val="100000"/>
              </a:lnSpc>
              <a:spcBef>
                <a:spcPts val="0"/>
              </a:spcBef>
              <a:spcAft>
                <a:spcPts val="0"/>
              </a:spcAft>
              <a:buClr>
                <a:srgbClr val="434343"/>
              </a:buClr>
              <a:buSzPts val="2400"/>
              <a:buNone/>
              <a:defRPr>
                <a:solidFill>
                  <a:srgbClr val="434343"/>
                </a:solidFill>
              </a:defRPr>
            </a:lvl7pPr>
            <a:lvl8pPr lvl="7" algn="l">
              <a:lnSpc>
                <a:spcPct val="100000"/>
              </a:lnSpc>
              <a:spcBef>
                <a:spcPts val="0"/>
              </a:spcBef>
              <a:spcAft>
                <a:spcPts val="0"/>
              </a:spcAft>
              <a:buClr>
                <a:srgbClr val="434343"/>
              </a:buClr>
              <a:buSzPts val="2400"/>
              <a:buNone/>
              <a:defRPr>
                <a:solidFill>
                  <a:srgbClr val="434343"/>
                </a:solidFill>
              </a:defRPr>
            </a:lvl8pPr>
            <a:lvl9pPr lvl="8" algn="l">
              <a:lnSpc>
                <a:spcPct val="100000"/>
              </a:lnSpc>
              <a:spcBef>
                <a:spcPts val="0"/>
              </a:spcBef>
              <a:spcAft>
                <a:spcPts val="0"/>
              </a:spcAft>
              <a:buClr>
                <a:srgbClr val="434343"/>
              </a:buClr>
              <a:buSzPts val="2400"/>
              <a:buNone/>
              <a:defRPr>
                <a:solidFill>
                  <a:srgbClr val="434343"/>
                </a:solidFill>
              </a:defRPr>
            </a:lvl9pPr>
          </a:lstStyle>
          <a:p>
            <a:endParaRPr/>
          </a:p>
        </p:txBody>
      </p:sp>
      <p:sp>
        <p:nvSpPr>
          <p:cNvPr id="264" name="Google Shape;264;p4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t>‹#›</a:t>
            </a:fld>
            <a:endParaRPr lang="en-GB"/>
          </a:p>
        </p:txBody>
      </p:sp>
      <p:sp>
        <p:nvSpPr>
          <p:cNvPr id="265" name="Google Shape;265;p44"/>
          <p:cNvSpPr/>
          <p:nvPr/>
        </p:nvSpPr>
        <p:spPr>
          <a:xfrm>
            <a:off x="0" y="0"/>
            <a:ext cx="9144000" cy="1029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pic>
        <p:nvPicPr>
          <p:cNvPr id="266" name="Google Shape;266;p44"/>
          <p:cNvPicPr preferRelativeResize="0"/>
          <p:nvPr/>
        </p:nvPicPr>
        <p:blipFill rotWithShape="1">
          <a:blip r:embed="rId2"/>
          <a:srcRect/>
          <a:stretch>
            <a:fillRect/>
          </a:stretch>
        </p:blipFill>
        <p:spPr>
          <a:xfrm>
            <a:off x="181200" y="4743821"/>
            <a:ext cx="1460651" cy="232425"/>
          </a:xfrm>
          <a:prstGeom prst="rect">
            <a:avLst/>
          </a:prstGeom>
          <a:noFill/>
          <a:ln>
            <a:noFill/>
          </a:ln>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matchingName="2_Title Only">
  <p:cSld name="2_Title Only">
    <p:spTree>
      <p:nvGrpSpPr>
        <p:cNvPr id="1" name="Shape 267"/>
        <p:cNvGrpSpPr/>
        <p:nvPr/>
      </p:nvGrpSpPr>
      <p:grpSpPr>
        <a:xfrm>
          <a:off x="0" y="0"/>
          <a:ext cx="0" cy="0"/>
          <a:chOff x="0" y="0"/>
          <a:chExt cx="0" cy="0"/>
        </a:xfrm>
      </p:grpSpPr>
      <p:sp>
        <p:nvSpPr>
          <p:cNvPr id="268" name="Google Shape;268;p45"/>
          <p:cNvSpPr txBox="1">
            <a:spLocks noGrp="1"/>
          </p:cNvSpPr>
          <p:nvPr>
            <p:ph type="dt" idx="10"/>
          </p:nvPr>
        </p:nvSpPr>
        <p:spPr>
          <a:xfrm>
            <a:off x="366824" y="4831055"/>
            <a:ext cx="2133600" cy="2748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sz="900"/>
            </a:lvl1pPr>
            <a:lvl2pPr lvl="1" algn="l" rtl="0">
              <a:spcBef>
                <a:spcPts val="0"/>
              </a:spcBef>
              <a:spcAft>
                <a:spcPts val="0"/>
              </a:spcAft>
              <a:buSzPts val="1100"/>
              <a:buNone/>
              <a:defRPr sz="1100"/>
            </a:lvl2pPr>
            <a:lvl3pPr lvl="2" algn="l" rtl="0">
              <a:spcBef>
                <a:spcPts val="0"/>
              </a:spcBef>
              <a:spcAft>
                <a:spcPts val="0"/>
              </a:spcAft>
              <a:buSzPts val="1100"/>
              <a:buNone/>
              <a:defRPr sz="1100"/>
            </a:lvl3pPr>
            <a:lvl4pPr lvl="3" algn="l" rtl="0">
              <a:spcBef>
                <a:spcPts val="0"/>
              </a:spcBef>
              <a:spcAft>
                <a:spcPts val="0"/>
              </a:spcAft>
              <a:buSzPts val="1100"/>
              <a:buNone/>
              <a:defRPr sz="1100"/>
            </a:lvl4pPr>
            <a:lvl5pPr lvl="4" algn="l" rtl="0">
              <a:spcBef>
                <a:spcPts val="0"/>
              </a:spcBef>
              <a:spcAft>
                <a:spcPts val="0"/>
              </a:spcAft>
              <a:buSzPts val="1100"/>
              <a:buNone/>
              <a:defRPr sz="1100"/>
            </a:lvl5pPr>
            <a:lvl6pPr lvl="5" algn="l" rtl="0">
              <a:spcBef>
                <a:spcPts val="0"/>
              </a:spcBef>
              <a:spcAft>
                <a:spcPts val="0"/>
              </a:spcAft>
              <a:buSzPts val="1100"/>
              <a:buNone/>
              <a:defRPr sz="1100"/>
            </a:lvl6pPr>
            <a:lvl7pPr lvl="6" algn="l" rtl="0">
              <a:spcBef>
                <a:spcPts val="0"/>
              </a:spcBef>
              <a:spcAft>
                <a:spcPts val="0"/>
              </a:spcAft>
              <a:buSzPts val="1100"/>
              <a:buNone/>
              <a:defRPr sz="1100"/>
            </a:lvl7pPr>
            <a:lvl8pPr lvl="7" algn="l" rtl="0">
              <a:spcBef>
                <a:spcPts val="0"/>
              </a:spcBef>
              <a:spcAft>
                <a:spcPts val="0"/>
              </a:spcAft>
              <a:buSzPts val="1100"/>
              <a:buNone/>
              <a:defRPr sz="1100"/>
            </a:lvl8pPr>
            <a:lvl9pPr lvl="8" algn="l" rtl="0">
              <a:spcBef>
                <a:spcPts val="0"/>
              </a:spcBef>
              <a:spcAft>
                <a:spcPts val="0"/>
              </a:spcAft>
              <a:buSzPts val="1100"/>
              <a:buNone/>
              <a:defRPr sz="1100"/>
            </a:lvl9pPr>
          </a:lstStyle>
          <a:p>
            <a:endParaRPr/>
          </a:p>
        </p:txBody>
      </p:sp>
      <p:sp>
        <p:nvSpPr>
          <p:cNvPr id="269" name="Google Shape;269;p45"/>
          <p:cNvSpPr txBox="1">
            <a:spLocks noGrp="1"/>
          </p:cNvSpPr>
          <p:nvPr>
            <p:ph type="sldNum" idx="12"/>
          </p:nvPr>
        </p:nvSpPr>
        <p:spPr>
          <a:xfrm>
            <a:off x="6705600" y="4834417"/>
            <a:ext cx="2133600" cy="228600"/>
          </a:xfrm>
          <a:prstGeom prst="rect">
            <a:avLst/>
          </a:prstGeom>
          <a:noFill/>
          <a:ln>
            <a:noFill/>
          </a:ln>
        </p:spPr>
        <p:txBody>
          <a:bodyPr spcFirstLastPara="1" wrap="square" lIns="68575" tIns="34275" rIns="68575" bIns="34275" anchor="b" anchorCtr="0">
            <a:noAutofit/>
          </a:bodyPr>
          <a:lstStyle>
            <a:lvl1pPr marL="0" marR="0" lvl="0" indent="0" algn="r" rtl="0">
              <a:spcBef>
                <a:spcPts val="0"/>
              </a:spcBef>
              <a:buNone/>
              <a:defRPr sz="900" b="0">
                <a:solidFill>
                  <a:srgbClr val="7F7F7F"/>
                </a:solidFill>
                <a:latin typeface="Arial" panose="020B0604020202020204"/>
                <a:ea typeface="Arial" panose="020B0604020202020204"/>
                <a:cs typeface="Arial" panose="020B0604020202020204"/>
                <a:sym typeface="Arial" panose="020B0604020202020204"/>
              </a:defRPr>
            </a:lvl1pPr>
            <a:lvl2pPr marL="0" marR="0" lvl="1" indent="0" algn="r" rtl="0">
              <a:spcBef>
                <a:spcPts val="0"/>
              </a:spcBef>
              <a:buNone/>
              <a:defRPr sz="900" b="0">
                <a:solidFill>
                  <a:srgbClr val="7F7F7F"/>
                </a:solidFill>
                <a:latin typeface="Arial" panose="020B0604020202020204"/>
                <a:ea typeface="Arial" panose="020B0604020202020204"/>
                <a:cs typeface="Arial" panose="020B0604020202020204"/>
                <a:sym typeface="Arial" panose="020B0604020202020204"/>
              </a:defRPr>
            </a:lvl2pPr>
            <a:lvl3pPr marL="0" marR="0" lvl="2" indent="0" algn="r" rtl="0">
              <a:spcBef>
                <a:spcPts val="0"/>
              </a:spcBef>
              <a:buNone/>
              <a:defRPr sz="900" b="0">
                <a:solidFill>
                  <a:srgbClr val="7F7F7F"/>
                </a:solidFill>
                <a:latin typeface="Arial" panose="020B0604020202020204"/>
                <a:ea typeface="Arial" panose="020B0604020202020204"/>
                <a:cs typeface="Arial" panose="020B0604020202020204"/>
                <a:sym typeface="Arial" panose="020B0604020202020204"/>
              </a:defRPr>
            </a:lvl3pPr>
            <a:lvl4pPr marL="0" marR="0" lvl="3" indent="0" algn="r" rtl="0">
              <a:spcBef>
                <a:spcPts val="0"/>
              </a:spcBef>
              <a:buNone/>
              <a:defRPr sz="900" b="0">
                <a:solidFill>
                  <a:srgbClr val="7F7F7F"/>
                </a:solidFill>
                <a:latin typeface="Arial" panose="020B0604020202020204"/>
                <a:ea typeface="Arial" panose="020B0604020202020204"/>
                <a:cs typeface="Arial" panose="020B0604020202020204"/>
                <a:sym typeface="Arial" panose="020B0604020202020204"/>
              </a:defRPr>
            </a:lvl4pPr>
            <a:lvl5pPr marL="0" marR="0" lvl="4" indent="0" algn="r" rtl="0">
              <a:spcBef>
                <a:spcPts val="0"/>
              </a:spcBef>
              <a:buNone/>
              <a:defRPr sz="900" b="0">
                <a:solidFill>
                  <a:srgbClr val="7F7F7F"/>
                </a:solidFill>
                <a:latin typeface="Arial" panose="020B0604020202020204"/>
                <a:ea typeface="Arial" panose="020B0604020202020204"/>
                <a:cs typeface="Arial" panose="020B0604020202020204"/>
                <a:sym typeface="Arial" panose="020B0604020202020204"/>
              </a:defRPr>
            </a:lvl5pPr>
            <a:lvl6pPr marL="0" marR="0" lvl="5" indent="0" algn="r" rtl="0">
              <a:spcBef>
                <a:spcPts val="0"/>
              </a:spcBef>
              <a:buNone/>
              <a:defRPr sz="900" b="0">
                <a:solidFill>
                  <a:srgbClr val="7F7F7F"/>
                </a:solidFill>
                <a:latin typeface="Arial" panose="020B0604020202020204"/>
                <a:ea typeface="Arial" panose="020B0604020202020204"/>
                <a:cs typeface="Arial" panose="020B0604020202020204"/>
                <a:sym typeface="Arial" panose="020B0604020202020204"/>
              </a:defRPr>
            </a:lvl6pPr>
            <a:lvl7pPr marL="0" marR="0" lvl="6" indent="0" algn="r" rtl="0">
              <a:spcBef>
                <a:spcPts val="0"/>
              </a:spcBef>
              <a:buNone/>
              <a:defRPr sz="900" b="0">
                <a:solidFill>
                  <a:srgbClr val="7F7F7F"/>
                </a:solidFill>
                <a:latin typeface="Arial" panose="020B0604020202020204"/>
                <a:ea typeface="Arial" panose="020B0604020202020204"/>
                <a:cs typeface="Arial" panose="020B0604020202020204"/>
                <a:sym typeface="Arial" panose="020B0604020202020204"/>
              </a:defRPr>
            </a:lvl7pPr>
            <a:lvl8pPr marL="0" marR="0" lvl="7" indent="0" algn="r" rtl="0">
              <a:spcBef>
                <a:spcPts val="0"/>
              </a:spcBef>
              <a:buNone/>
              <a:defRPr sz="900" b="0">
                <a:solidFill>
                  <a:srgbClr val="7F7F7F"/>
                </a:solidFill>
                <a:latin typeface="Arial" panose="020B0604020202020204"/>
                <a:ea typeface="Arial" panose="020B0604020202020204"/>
                <a:cs typeface="Arial" panose="020B0604020202020204"/>
                <a:sym typeface="Arial" panose="020B0604020202020204"/>
              </a:defRPr>
            </a:lvl8pPr>
            <a:lvl9pPr marL="0" marR="0" lvl="8" indent="0" algn="r" rtl="0">
              <a:spcBef>
                <a:spcPts val="0"/>
              </a:spcBef>
              <a:buNone/>
              <a:defRPr sz="900" b="0">
                <a:solidFill>
                  <a:srgbClr val="7F7F7F"/>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t>‹#›</a:t>
            </a:fld>
            <a:endParaRPr lang="en-GB"/>
          </a:p>
        </p:txBody>
      </p:sp>
      <p:sp>
        <p:nvSpPr>
          <p:cNvPr id="270" name="Google Shape;270;p45"/>
          <p:cNvSpPr txBox="1">
            <a:spLocks noGrp="1"/>
          </p:cNvSpPr>
          <p:nvPr>
            <p:ph type="title"/>
          </p:nvPr>
        </p:nvSpPr>
        <p:spPr>
          <a:xfrm>
            <a:off x="366824" y="215153"/>
            <a:ext cx="8015100" cy="685800"/>
          </a:xfrm>
          <a:prstGeom prst="rect">
            <a:avLst/>
          </a:prstGeom>
          <a:noFill/>
          <a:ln>
            <a:noFill/>
          </a:ln>
        </p:spPr>
        <p:txBody>
          <a:bodyPr spcFirstLastPara="1" wrap="square" lIns="67850" tIns="33350" rIns="67850" bIns="33350" anchor="ctr" anchorCtr="0">
            <a:noAutofit/>
          </a:bodyPr>
          <a:lstStyle>
            <a:lvl1pPr marR="0" lvl="0" algn="l" rtl="0">
              <a:lnSpc>
                <a:spcPct val="95000"/>
              </a:lnSpc>
              <a:spcBef>
                <a:spcPts val="0"/>
              </a:spcBef>
              <a:spcAft>
                <a:spcPts val="0"/>
              </a:spcAft>
              <a:buSzPts val="4000"/>
              <a:buNone/>
              <a:defRPr sz="2800" b="1" i="0" u="none" strike="noStrike" cap="none">
                <a:solidFill>
                  <a:srgbClr val="273272"/>
                </a:solidFill>
                <a:latin typeface="Arial" panose="020B0604020202020204"/>
                <a:ea typeface="Arial" panose="020B0604020202020204"/>
                <a:cs typeface="Arial" panose="020B0604020202020204"/>
                <a:sym typeface="Arial" panose="020B0604020202020204"/>
              </a:defRPr>
            </a:lvl1pPr>
            <a:lvl2pPr marR="0" lvl="1" algn="ctr" rtl="0">
              <a:spcBef>
                <a:spcPts val="0"/>
              </a:spcBef>
              <a:spcAft>
                <a:spcPts val="0"/>
              </a:spcAft>
              <a:buSzPts val="2400"/>
              <a:buNone/>
              <a:defRPr sz="3200" b="1" i="0" u="none" strike="noStrike" cap="none">
                <a:solidFill>
                  <a:schemeClr val="lt1"/>
                </a:solidFill>
                <a:latin typeface="Helvetica Neue"/>
                <a:ea typeface="Helvetica Neue"/>
                <a:cs typeface="Helvetica Neue"/>
                <a:sym typeface="Helvetica Neue"/>
              </a:defRPr>
            </a:lvl2pPr>
            <a:lvl3pPr marR="0" lvl="2" algn="ctr" rtl="0">
              <a:spcBef>
                <a:spcPts val="0"/>
              </a:spcBef>
              <a:spcAft>
                <a:spcPts val="0"/>
              </a:spcAft>
              <a:buSzPts val="2400"/>
              <a:buNone/>
              <a:defRPr sz="3200" b="1" i="0" u="none" strike="noStrike" cap="none">
                <a:solidFill>
                  <a:schemeClr val="lt1"/>
                </a:solidFill>
                <a:latin typeface="Helvetica Neue"/>
                <a:ea typeface="Helvetica Neue"/>
                <a:cs typeface="Helvetica Neue"/>
                <a:sym typeface="Helvetica Neue"/>
              </a:defRPr>
            </a:lvl3pPr>
            <a:lvl4pPr marR="0" lvl="3" algn="ctr" rtl="0">
              <a:spcBef>
                <a:spcPts val="0"/>
              </a:spcBef>
              <a:spcAft>
                <a:spcPts val="0"/>
              </a:spcAft>
              <a:buSzPts val="2400"/>
              <a:buNone/>
              <a:defRPr sz="3200" b="1" i="0" u="none" strike="noStrike" cap="none">
                <a:solidFill>
                  <a:schemeClr val="lt1"/>
                </a:solidFill>
                <a:latin typeface="Helvetica Neue"/>
                <a:ea typeface="Helvetica Neue"/>
                <a:cs typeface="Helvetica Neue"/>
                <a:sym typeface="Helvetica Neue"/>
              </a:defRPr>
            </a:lvl4pPr>
            <a:lvl5pPr marR="0" lvl="4" algn="ctr" rtl="0">
              <a:spcBef>
                <a:spcPts val="0"/>
              </a:spcBef>
              <a:spcAft>
                <a:spcPts val="0"/>
              </a:spcAft>
              <a:buSzPts val="2400"/>
              <a:buNone/>
              <a:defRPr sz="3200" b="1" i="0" u="none" strike="noStrike" cap="none">
                <a:solidFill>
                  <a:schemeClr val="lt1"/>
                </a:solidFill>
                <a:latin typeface="Helvetica Neue"/>
                <a:ea typeface="Helvetica Neue"/>
                <a:cs typeface="Helvetica Neue"/>
                <a:sym typeface="Helvetica Neue"/>
              </a:defRPr>
            </a:lvl5pPr>
            <a:lvl6pPr marR="0" lvl="5" algn="ctr" rtl="0">
              <a:spcBef>
                <a:spcPts val="0"/>
              </a:spcBef>
              <a:spcAft>
                <a:spcPts val="0"/>
              </a:spcAft>
              <a:buSzPts val="2400"/>
              <a:buNone/>
              <a:defRPr sz="3200" b="1" i="0" u="none" strike="noStrike" cap="none">
                <a:solidFill>
                  <a:schemeClr val="lt1"/>
                </a:solidFill>
                <a:latin typeface="Arial" panose="020B0604020202020204"/>
                <a:ea typeface="Arial" panose="020B0604020202020204"/>
                <a:cs typeface="Arial" panose="020B0604020202020204"/>
                <a:sym typeface="Arial" panose="020B0604020202020204"/>
              </a:defRPr>
            </a:lvl6pPr>
            <a:lvl7pPr marR="0" lvl="6" algn="ctr" rtl="0">
              <a:spcBef>
                <a:spcPts val="0"/>
              </a:spcBef>
              <a:spcAft>
                <a:spcPts val="0"/>
              </a:spcAft>
              <a:buSzPts val="2400"/>
              <a:buNone/>
              <a:defRPr sz="3200" b="1" i="0" u="none" strike="noStrike" cap="none">
                <a:solidFill>
                  <a:schemeClr val="lt1"/>
                </a:solidFill>
                <a:latin typeface="Arial" panose="020B0604020202020204"/>
                <a:ea typeface="Arial" panose="020B0604020202020204"/>
                <a:cs typeface="Arial" panose="020B0604020202020204"/>
                <a:sym typeface="Arial" panose="020B0604020202020204"/>
              </a:defRPr>
            </a:lvl7pPr>
            <a:lvl8pPr marR="0" lvl="7" algn="ctr" rtl="0">
              <a:spcBef>
                <a:spcPts val="0"/>
              </a:spcBef>
              <a:spcAft>
                <a:spcPts val="0"/>
              </a:spcAft>
              <a:buSzPts val="2400"/>
              <a:buNone/>
              <a:defRPr sz="3200" b="1" i="0" u="none" strike="noStrike" cap="none">
                <a:solidFill>
                  <a:schemeClr val="lt1"/>
                </a:solidFill>
                <a:latin typeface="Arial" panose="020B0604020202020204"/>
                <a:ea typeface="Arial" panose="020B0604020202020204"/>
                <a:cs typeface="Arial" panose="020B0604020202020204"/>
                <a:sym typeface="Arial" panose="020B0604020202020204"/>
              </a:defRPr>
            </a:lvl8pPr>
            <a:lvl9pPr marR="0" lvl="8" algn="ctr" rtl="0">
              <a:spcBef>
                <a:spcPts val="0"/>
              </a:spcBef>
              <a:spcAft>
                <a:spcPts val="0"/>
              </a:spcAft>
              <a:buSzPts val="2400"/>
              <a:buNone/>
              <a:defRPr sz="3200" b="1" i="0" u="none" strike="noStrike" cap="none">
                <a:solidFill>
                  <a:schemeClr val="lt1"/>
                </a:solidFill>
                <a:latin typeface="Arial" panose="020B0604020202020204"/>
                <a:ea typeface="Arial" panose="020B0604020202020204"/>
                <a:cs typeface="Arial" panose="020B0604020202020204"/>
                <a:sym typeface="Arial" panose="020B0604020202020204"/>
              </a:defRPr>
            </a:lvl9pPr>
          </a:lstStyle>
          <a:p>
            <a:endParaRPr/>
          </a:p>
        </p:txBody>
      </p:sp>
      <p:pic>
        <p:nvPicPr>
          <p:cNvPr id="271" name="Google Shape;271;p45"/>
          <p:cNvPicPr preferRelativeResize="0"/>
          <p:nvPr/>
        </p:nvPicPr>
        <p:blipFill rotWithShape="1">
          <a:blip r:embed="rId2"/>
          <a:srcRect/>
          <a:stretch>
            <a:fillRect/>
          </a:stretch>
        </p:blipFill>
        <p:spPr>
          <a:xfrm>
            <a:off x="8047604" y="228601"/>
            <a:ext cx="867796" cy="675564"/>
          </a:xfrm>
          <a:prstGeom prst="rect">
            <a:avLst/>
          </a:prstGeom>
          <a:noFill/>
          <a:ln>
            <a:noFill/>
          </a:ln>
        </p:spPr>
      </p:pic>
      <p:sp>
        <p:nvSpPr>
          <p:cNvPr id="272" name="Google Shape;272;p45"/>
          <p:cNvSpPr txBox="1">
            <a:spLocks noGrp="1"/>
          </p:cNvSpPr>
          <p:nvPr>
            <p:ph type="body" idx="1"/>
          </p:nvPr>
        </p:nvSpPr>
        <p:spPr>
          <a:xfrm>
            <a:off x="366824" y="1034303"/>
            <a:ext cx="8472300" cy="3712500"/>
          </a:xfrm>
          <a:prstGeom prst="rect">
            <a:avLst/>
          </a:prstGeom>
          <a:noFill/>
          <a:ln>
            <a:noFill/>
          </a:ln>
        </p:spPr>
        <p:txBody>
          <a:bodyPr spcFirstLastPara="1" wrap="square" lIns="68575" tIns="34275" rIns="68575" bIns="34275" anchor="t" anchorCtr="0">
            <a:noAutofit/>
          </a:bodyPr>
          <a:lstStyle>
            <a:lvl1pPr marL="457200" marR="0" lvl="0" indent="-336550" algn="l" rtl="0">
              <a:spcBef>
                <a:spcPts val="0"/>
              </a:spcBef>
              <a:spcAft>
                <a:spcPts val="0"/>
              </a:spcAft>
              <a:buClr>
                <a:srgbClr val="000080"/>
              </a:buClr>
              <a:buSzPts val="17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914400" marR="0" lvl="1" indent="-342900" algn="l" rtl="0">
              <a:spcBef>
                <a:spcPts val="0"/>
              </a:spcBef>
              <a:spcAft>
                <a:spcPts val="0"/>
              </a:spcAft>
              <a:buClr>
                <a:schemeClr val="dk1"/>
              </a:buClr>
              <a:buSzPts val="1800"/>
              <a:buFont typeface="Merriweather Sans"/>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1371600" marR="0" lvl="2" indent="-342900" algn="l" rtl="0">
              <a:spcBef>
                <a:spcPts val="0"/>
              </a:spcBef>
              <a:spcAft>
                <a:spcPts val="0"/>
              </a:spcAft>
              <a:buClr>
                <a:schemeClr val="dk1"/>
              </a:buClr>
              <a:buSzPts val="1800"/>
              <a:buFont typeface="Merriweather Sans"/>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828800" marR="0" lvl="3" indent="-330200" algn="l" rtl="0">
              <a:spcBef>
                <a:spcPts val="0"/>
              </a:spcBef>
              <a:spcAft>
                <a:spcPts val="0"/>
              </a:spcAft>
              <a:buClr>
                <a:schemeClr val="dk1"/>
              </a:buClr>
              <a:buSzPts val="1600"/>
              <a:buFont typeface="Merriweather Sans"/>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2286000" marR="0" lvl="4" indent="-330200" algn="l" rtl="0">
              <a:spcBef>
                <a:spcPts val="0"/>
              </a:spcBef>
              <a:spcAft>
                <a:spcPts val="0"/>
              </a:spcAft>
              <a:buClr>
                <a:schemeClr val="dk1"/>
              </a:buClr>
              <a:buSzPts val="1600"/>
              <a:buFont typeface="Merriweather Sans"/>
              <a:buChar char="-"/>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743200" marR="0" lvl="5" indent="-317500" algn="l" rtl="0">
              <a:spcBef>
                <a:spcPts val="300"/>
              </a:spcBef>
              <a:spcAft>
                <a:spcPts val="0"/>
              </a:spcAft>
              <a:buClr>
                <a:schemeClr val="dk1"/>
              </a:buClr>
              <a:buSzPts val="1400"/>
              <a:buFont typeface="Arial" panose="020B0604020202020204"/>
              <a:buChar char="»"/>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3200400" marR="0" lvl="6" indent="-317500" algn="l" rtl="0">
              <a:spcBef>
                <a:spcPts val="300"/>
              </a:spcBef>
              <a:spcAft>
                <a:spcPts val="0"/>
              </a:spcAft>
              <a:buClr>
                <a:schemeClr val="dk1"/>
              </a:buClr>
              <a:buSzPts val="1400"/>
              <a:buFont typeface="Arial" panose="020B0604020202020204"/>
              <a:buChar char="»"/>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657600" marR="0" lvl="7" indent="-317500" algn="l" rtl="0">
              <a:spcBef>
                <a:spcPts val="300"/>
              </a:spcBef>
              <a:spcAft>
                <a:spcPts val="0"/>
              </a:spcAft>
              <a:buClr>
                <a:schemeClr val="dk1"/>
              </a:buClr>
              <a:buSzPts val="1400"/>
              <a:buFont typeface="Arial" panose="020B0604020202020204"/>
              <a:buChar char="»"/>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4114800" marR="0" lvl="8" indent="-317500" algn="l" rtl="0">
              <a:spcBef>
                <a:spcPts val="300"/>
              </a:spcBef>
              <a:spcAft>
                <a:spcPts val="0"/>
              </a:spcAft>
              <a:buClr>
                <a:schemeClr val="dk1"/>
              </a:buClr>
              <a:buSzPts val="1400"/>
              <a:buFont typeface="Arial" panose="020B0604020202020204"/>
              <a:buChar char="»"/>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两联图片">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lvl1pPr>
              <a:defRPr>
                <a:latin typeface="+mn-ea"/>
              </a:defRPr>
            </a:lvl1pPr>
          </a:lstStyle>
          <a:p>
            <a:endParaRPr lang="zh-CN" altLang="en-US"/>
          </a:p>
        </p:txBody>
      </p:sp>
      <p:sp>
        <p:nvSpPr>
          <p:cNvPr id="5" name="灯片编号占位符 4"/>
          <p:cNvSpPr>
            <a:spLocks noGrp="1"/>
          </p:cNvSpPr>
          <p:nvPr>
            <p:ph type="sldNum" sz="quarter" idx="12"/>
          </p:nvPr>
        </p:nvSpPr>
        <p:spPr/>
        <p:txBody>
          <a:bodyPr/>
          <a:lstStyle>
            <a:lvl1pPr>
              <a:defRPr>
                <a:latin typeface="+mn-ea"/>
              </a:defRPr>
            </a:lvl1pPr>
          </a:lstStyle>
          <a:p>
            <a:fld id="{49AE70B2-8BF9-45C0-BB95-33D1B9D3A854}" type="slidenum">
              <a:rPr lang="zh-CN" altLang="en-US" smtClean="0"/>
              <a:t>‹#›</a:t>
            </a:fld>
            <a:endParaRPr lang="zh-CN" altLang="en-US"/>
          </a:p>
        </p:txBody>
      </p:sp>
      <p:sp>
        <p:nvSpPr>
          <p:cNvPr id="2" name="内容占位符 1"/>
          <p:cNvSpPr>
            <a:spLocks noGrp="1"/>
          </p:cNvSpPr>
          <p:nvPr>
            <p:ph sz="half" idx="2" hasCustomPrompt="1"/>
          </p:nvPr>
        </p:nvSpPr>
        <p:spPr>
          <a:xfrm>
            <a:off x="350996" y="423863"/>
            <a:ext cx="4050030" cy="4295775"/>
          </a:xfrm>
        </p:spPr>
        <p:txBody>
          <a:bodyPr vert="horz" lIns="101600" tIns="0" rIns="82550" bIns="0" rtlCol="0">
            <a:noAutofit/>
          </a:bodyPr>
          <a:lstStyle>
            <a:lvl1pPr marL="171450" marR="0" lvl="0"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800" b="0" i="0" u="none" strike="noStrike" kern="1200" cap="none" spc="150" normalizeH="0" baseline="0" noProof="1" dirty="0">
                <a:solidFill>
                  <a:schemeClr val="tx1">
                    <a:lumMod val="75000"/>
                    <a:lumOff val="25000"/>
                  </a:schemeClr>
                </a:solidFill>
                <a:uFillTx/>
                <a:latin typeface="+mn-ea"/>
                <a:ea typeface="+mn-ea"/>
                <a:cs typeface="+mn-cs"/>
                <a:sym typeface="+mn-ea"/>
              </a:defRPr>
            </a:lvl1pPr>
            <a:lvl2pPr marL="514350" marR="0" lvl="1" indent="-17145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800" b="0" i="0" u="none" strike="noStrike" kern="1200" cap="none" spc="150" normalizeH="0" baseline="0" noProof="1" dirty="0">
                <a:solidFill>
                  <a:schemeClr val="tx1">
                    <a:lumMod val="75000"/>
                    <a:lumOff val="25000"/>
                  </a:schemeClr>
                </a:solidFill>
                <a:uFillTx/>
                <a:latin typeface="+mn-ea"/>
                <a:ea typeface="+mn-ea"/>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800" b="0" i="0" u="none" strike="noStrike" kern="1200" cap="none" spc="150" normalizeH="0" baseline="0" noProof="1" dirty="0">
                <a:solidFill>
                  <a:schemeClr val="tx1">
                    <a:lumMod val="75000"/>
                    <a:lumOff val="25000"/>
                  </a:schemeClr>
                </a:solidFill>
                <a:uFillTx/>
                <a:latin typeface="+mn-ea"/>
                <a:ea typeface="+mn-ea"/>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800" b="0" i="0" u="none" strike="noStrike" kern="1200" cap="none" spc="150" normalizeH="0" baseline="0" noProof="1" dirty="0">
                <a:solidFill>
                  <a:schemeClr val="tx1">
                    <a:lumMod val="75000"/>
                    <a:lumOff val="25000"/>
                  </a:schemeClr>
                </a:solidFill>
                <a:uFillTx/>
                <a:latin typeface="+mn-ea"/>
                <a:ea typeface="+mn-ea"/>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800" b="0" i="0" u="none" strike="noStrike" kern="1200" cap="none" spc="150" normalizeH="0" baseline="0" noProof="1" dirty="0">
                <a:solidFill>
                  <a:schemeClr val="tx1">
                    <a:lumMod val="75000"/>
                    <a:lumOff val="25000"/>
                  </a:schemeClr>
                </a:solidFill>
                <a:uFillTx/>
                <a:latin typeface="+mn-ea"/>
                <a:ea typeface="+mn-ea"/>
                <a:cs typeface="+mn-cs"/>
                <a:sym typeface="+mn-ea"/>
              </a:defRPr>
            </a:lvl5pPr>
          </a:lstStyle>
          <a:p>
            <a:pPr lvl="0"/>
            <a:r>
              <a:rPr dirty="0">
                <a:sym typeface="+mn-ea"/>
              </a:rPr>
              <a:t>单击此处编辑正文</a:t>
            </a:r>
          </a:p>
        </p:txBody>
      </p:sp>
      <p:sp>
        <p:nvSpPr>
          <p:cNvPr id="6" name="内容占位符 5"/>
          <p:cNvSpPr>
            <a:spLocks noGrp="1"/>
          </p:cNvSpPr>
          <p:nvPr>
            <p:ph sz="half" idx="13" hasCustomPrompt="1"/>
          </p:nvPr>
        </p:nvSpPr>
        <p:spPr>
          <a:xfrm>
            <a:off x="4715828" y="423863"/>
            <a:ext cx="4050030" cy="4295775"/>
          </a:xfrm>
        </p:spPr>
        <p:txBody>
          <a:bodyPr vert="horz" lIns="101600" tIns="0" rIns="82550" bIns="0" rtlCol="0">
            <a:noAutofit/>
          </a:bodyPr>
          <a:lstStyle>
            <a:lvl1pPr marL="171450" marR="0" lvl="0"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800" b="0" i="0" u="none" strike="noStrike" kern="1200" cap="none" spc="150" normalizeH="0" baseline="0" noProof="1" dirty="0">
                <a:solidFill>
                  <a:schemeClr val="tx1">
                    <a:lumMod val="75000"/>
                    <a:lumOff val="25000"/>
                  </a:schemeClr>
                </a:solidFill>
                <a:uFillTx/>
                <a:latin typeface="+mn-ea"/>
                <a:ea typeface="+mn-ea"/>
                <a:cs typeface="+mn-cs"/>
                <a:sym typeface="+mn-ea"/>
              </a:defRPr>
            </a:lvl1pPr>
            <a:lvl2pPr marL="514350" marR="0" lvl="1" indent="-17145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800" b="0" i="0" u="none" strike="noStrike" kern="1200" cap="none" spc="150" normalizeH="0" baseline="0" noProof="1" dirty="0">
                <a:solidFill>
                  <a:schemeClr val="tx1">
                    <a:lumMod val="75000"/>
                    <a:lumOff val="25000"/>
                  </a:schemeClr>
                </a:solidFill>
                <a:uFillTx/>
                <a:latin typeface="+mn-ea"/>
                <a:ea typeface="+mn-ea"/>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800" b="0" i="0" u="none" strike="noStrike" kern="1200" cap="none" spc="150" normalizeH="0" baseline="0" noProof="1" dirty="0">
                <a:solidFill>
                  <a:schemeClr val="tx1">
                    <a:lumMod val="75000"/>
                    <a:lumOff val="25000"/>
                  </a:schemeClr>
                </a:solidFill>
                <a:uFillTx/>
                <a:latin typeface="+mn-ea"/>
                <a:ea typeface="+mn-ea"/>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800" b="0" i="0" u="none" strike="noStrike" kern="1200" cap="none" spc="150" normalizeH="0" baseline="0" noProof="1" dirty="0">
                <a:solidFill>
                  <a:schemeClr val="tx1">
                    <a:lumMod val="75000"/>
                    <a:lumOff val="25000"/>
                  </a:schemeClr>
                </a:solidFill>
                <a:uFillTx/>
                <a:latin typeface="+mn-ea"/>
                <a:ea typeface="+mn-ea"/>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800" b="0" i="0" u="none" strike="noStrike" kern="1200" cap="none" spc="150" normalizeH="0" baseline="0" noProof="1" dirty="0">
                <a:solidFill>
                  <a:schemeClr val="tx1">
                    <a:lumMod val="75000"/>
                    <a:lumOff val="25000"/>
                  </a:schemeClr>
                </a:solidFill>
                <a:uFillTx/>
                <a:latin typeface="+mn-ea"/>
                <a:ea typeface="+mn-ea"/>
                <a:cs typeface="+mn-cs"/>
                <a:sym typeface="+mn-ea"/>
              </a:defRPr>
            </a:lvl5pPr>
          </a:lstStyle>
          <a:p>
            <a:pPr lvl="0"/>
            <a:r>
              <a:rPr dirty="0">
                <a:sym typeface="+mn-ea"/>
              </a:rPr>
              <a:t>单击此处编辑</a:t>
            </a:r>
            <a:r>
              <a:rPr>
                <a:sym typeface="+mn-ea"/>
              </a:rPr>
              <a:t>正文</a:t>
            </a:r>
            <a:endParaRPr dirty="0">
              <a:sym typeface="+mn-ea"/>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lvl1pPr>
              <a:defRPr>
                <a:latin typeface="+mn-ea"/>
              </a:defRPr>
            </a:lvl1pPr>
          </a:lstStyle>
          <a:p>
            <a:endParaRPr lang="zh-CN" altLang="en-US"/>
          </a:p>
        </p:txBody>
      </p:sp>
      <p:sp>
        <p:nvSpPr>
          <p:cNvPr id="5" name="灯片编号占位符 4"/>
          <p:cNvSpPr>
            <a:spLocks noGrp="1"/>
          </p:cNvSpPr>
          <p:nvPr>
            <p:ph type="sldNum" sz="quarter" idx="12"/>
          </p:nvPr>
        </p:nvSpPr>
        <p:spPr/>
        <p:txBody>
          <a:bodyPr/>
          <a:lstStyle>
            <a:lvl1pPr>
              <a:defRPr>
                <a:latin typeface="+mn-ea"/>
              </a:defRPr>
            </a:lvl1pPr>
          </a:lstStyle>
          <a:p>
            <a:fld id="{49AE70B2-8BF9-45C0-BB95-33D1B9D3A854}" type="slidenum">
              <a:rPr lang="zh-CN" altLang="en-US" smtClean="0"/>
              <a:t>‹#›</a:t>
            </a:fld>
            <a:endParaRPr lang="zh-CN" altLang="en-US"/>
          </a:p>
        </p:txBody>
      </p:sp>
      <p:sp>
        <p:nvSpPr>
          <p:cNvPr id="2" name="标题 1"/>
          <p:cNvSpPr>
            <a:spLocks noGrp="1"/>
          </p:cNvSpPr>
          <p:nvPr>
            <p:ph type="title" hasCustomPrompt="1"/>
          </p:nvPr>
        </p:nvSpPr>
        <p:spPr>
          <a:xfrm>
            <a:off x="502412" y="467693"/>
            <a:ext cx="8139178" cy="674375"/>
          </a:xfrm>
        </p:spPr>
        <p:txBody>
          <a:bodyPr vert="horz" lIns="101600" tIns="38100" rIns="25400" bIns="38100" rtlCol="0" anchor="ctr" anchorCtr="0">
            <a:noAutofit/>
          </a:bodyPr>
          <a:lstStyle>
            <a:lvl1pPr marL="0" marR="0" algn="ctr" defTabSz="914400" rtl="0" eaLnBrk="1" fontAlgn="auto" latinLnBrk="0" hangingPunct="1">
              <a:lnSpc>
                <a:spcPct val="100000"/>
              </a:lnSpc>
              <a:buNone/>
              <a:defRPr kumimoji="0" lang="zh-CN" altLang="en-US" sz="2400" b="0" i="0" u="none" strike="noStrike" kern="1200" cap="none" spc="600" normalizeH="0" baseline="0" noProof="1" dirty="0">
                <a:solidFill>
                  <a:schemeClr val="tx1"/>
                </a:solidFill>
                <a:effectLst/>
                <a:uFillTx/>
                <a:latin typeface="+mn-ea"/>
                <a:ea typeface="+mn-ea"/>
                <a:cs typeface="+mj-cs"/>
                <a:sym typeface="+mn-ea"/>
              </a:defRPr>
            </a:lvl1pPr>
          </a:lstStyle>
          <a:p>
            <a:pPr lvl="0"/>
            <a:r>
              <a:rPr>
                <a:sym typeface="+mn-ea"/>
              </a:rPr>
              <a:t>单击此处编辑标题</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lvl1pPr>
              <a:defRPr>
                <a:latin typeface="+mn-ea"/>
              </a:defRPr>
            </a:lvl1pPr>
          </a:lstStyle>
          <a:p>
            <a:endParaRPr lang="zh-CN" altLang="en-US" dirty="0"/>
          </a:p>
        </p:txBody>
      </p:sp>
      <p:sp>
        <p:nvSpPr>
          <p:cNvPr id="5" name="灯片编号占位符 4"/>
          <p:cNvSpPr>
            <a:spLocks noGrp="1"/>
          </p:cNvSpPr>
          <p:nvPr>
            <p:ph type="sldNum" sz="quarter" idx="12"/>
          </p:nvPr>
        </p:nvSpPr>
        <p:spPr/>
        <p:txBody>
          <a:bodyPr/>
          <a:lstStyle>
            <a:lvl1pPr>
              <a:defRPr>
                <a:latin typeface="+mn-ea"/>
              </a:defRPr>
            </a:lvl1pPr>
          </a:lstStyle>
          <a:p>
            <a:fld id="{49AE70B2-8BF9-45C0-BB95-33D1B9D3A854}" type="slidenum">
              <a:rPr lang="zh-CN" altLang="en-US" smtClean="0"/>
              <a:t>‹#›</a:t>
            </a:fld>
            <a:endParaRPr lang="zh-CN" alt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stretch>
            <a:fillRect/>
          </a:stretch>
        </a:blipFill>
        <a:effectLst/>
      </p:bgPr>
    </p:bg>
    <p:spTree>
      <p:nvGrpSpPr>
        <p:cNvPr id="1" name="Shape 9"/>
        <p:cNvGrpSpPr/>
        <p:nvPr/>
      </p:nvGrpSpPr>
      <p:grpSpPr>
        <a:xfrm>
          <a:off x="0" y="0"/>
          <a:ext cx="0" cy="0"/>
          <a:chOff x="0" y="0"/>
          <a:chExt cx="0" cy="0"/>
        </a:xfrm>
      </p:grpSpPr>
      <p:sp>
        <p:nvSpPr>
          <p:cNvPr id="10" name="Google Shape;10;p2"/>
          <p:cNvSpPr/>
          <p:nvPr/>
        </p:nvSpPr>
        <p:spPr>
          <a:xfrm>
            <a:off x="-12" y="0"/>
            <a:ext cx="9144000" cy="5143500"/>
          </a:xfrm>
          <a:prstGeom prst="rect">
            <a:avLst/>
          </a:prstGeom>
          <a:solidFill>
            <a:srgbClr val="0A3799">
              <a:alpha val="5725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1" name="Google Shape;11;p2"/>
          <p:cNvSpPr txBox="1">
            <a:spLocks noGrp="1"/>
          </p:cNvSpPr>
          <p:nvPr>
            <p:ph type="ctrTitle"/>
          </p:nvPr>
        </p:nvSpPr>
        <p:spPr>
          <a:xfrm>
            <a:off x="597850" y="1896424"/>
            <a:ext cx="8034000" cy="21372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FFFFFF"/>
              </a:buClr>
              <a:buSzPts val="4500"/>
              <a:buNone/>
              <a:defRPr sz="4500">
                <a:solidFill>
                  <a:srgbClr val="FFFFFF"/>
                </a:solidFill>
              </a:defRPr>
            </a:lvl1pPr>
            <a:lvl2pPr lvl="1" algn="ctr">
              <a:lnSpc>
                <a:spcPct val="100000"/>
              </a:lnSpc>
              <a:spcBef>
                <a:spcPts val="0"/>
              </a:spcBef>
              <a:spcAft>
                <a:spcPts val="0"/>
              </a:spcAft>
              <a:buClr>
                <a:srgbClr val="FFFFFF"/>
              </a:buClr>
              <a:buSzPts val="4500"/>
              <a:buNone/>
              <a:defRPr sz="4500">
                <a:solidFill>
                  <a:srgbClr val="FFFFFF"/>
                </a:solidFill>
              </a:defRPr>
            </a:lvl2pPr>
            <a:lvl3pPr lvl="2" algn="ctr">
              <a:lnSpc>
                <a:spcPct val="100000"/>
              </a:lnSpc>
              <a:spcBef>
                <a:spcPts val="0"/>
              </a:spcBef>
              <a:spcAft>
                <a:spcPts val="0"/>
              </a:spcAft>
              <a:buClr>
                <a:srgbClr val="FFFFFF"/>
              </a:buClr>
              <a:buSzPts val="4500"/>
              <a:buNone/>
              <a:defRPr sz="4500">
                <a:solidFill>
                  <a:srgbClr val="FFFFFF"/>
                </a:solidFill>
              </a:defRPr>
            </a:lvl3pPr>
            <a:lvl4pPr lvl="3" algn="ctr">
              <a:lnSpc>
                <a:spcPct val="100000"/>
              </a:lnSpc>
              <a:spcBef>
                <a:spcPts val="0"/>
              </a:spcBef>
              <a:spcAft>
                <a:spcPts val="0"/>
              </a:spcAft>
              <a:buClr>
                <a:srgbClr val="FFFFFF"/>
              </a:buClr>
              <a:buSzPts val="4500"/>
              <a:buNone/>
              <a:defRPr sz="4500">
                <a:solidFill>
                  <a:srgbClr val="FFFFFF"/>
                </a:solidFill>
              </a:defRPr>
            </a:lvl4pPr>
            <a:lvl5pPr lvl="4" algn="ctr">
              <a:lnSpc>
                <a:spcPct val="100000"/>
              </a:lnSpc>
              <a:spcBef>
                <a:spcPts val="0"/>
              </a:spcBef>
              <a:spcAft>
                <a:spcPts val="0"/>
              </a:spcAft>
              <a:buClr>
                <a:srgbClr val="FFFFFF"/>
              </a:buClr>
              <a:buSzPts val="4500"/>
              <a:buNone/>
              <a:defRPr sz="4500">
                <a:solidFill>
                  <a:srgbClr val="FFFFFF"/>
                </a:solidFill>
              </a:defRPr>
            </a:lvl5pPr>
            <a:lvl6pPr lvl="5" algn="ctr">
              <a:lnSpc>
                <a:spcPct val="100000"/>
              </a:lnSpc>
              <a:spcBef>
                <a:spcPts val="0"/>
              </a:spcBef>
              <a:spcAft>
                <a:spcPts val="0"/>
              </a:spcAft>
              <a:buClr>
                <a:srgbClr val="FFFFFF"/>
              </a:buClr>
              <a:buSzPts val="4500"/>
              <a:buNone/>
              <a:defRPr sz="4500">
                <a:solidFill>
                  <a:srgbClr val="FFFFFF"/>
                </a:solidFill>
              </a:defRPr>
            </a:lvl6pPr>
            <a:lvl7pPr lvl="6" algn="ctr">
              <a:lnSpc>
                <a:spcPct val="100000"/>
              </a:lnSpc>
              <a:spcBef>
                <a:spcPts val="0"/>
              </a:spcBef>
              <a:spcAft>
                <a:spcPts val="0"/>
              </a:spcAft>
              <a:buClr>
                <a:srgbClr val="FFFFFF"/>
              </a:buClr>
              <a:buSzPts val="4500"/>
              <a:buNone/>
              <a:defRPr sz="4500">
                <a:solidFill>
                  <a:srgbClr val="FFFFFF"/>
                </a:solidFill>
              </a:defRPr>
            </a:lvl7pPr>
            <a:lvl8pPr lvl="7" algn="ctr">
              <a:lnSpc>
                <a:spcPct val="100000"/>
              </a:lnSpc>
              <a:spcBef>
                <a:spcPts val="0"/>
              </a:spcBef>
              <a:spcAft>
                <a:spcPts val="0"/>
              </a:spcAft>
              <a:buClr>
                <a:srgbClr val="FFFFFF"/>
              </a:buClr>
              <a:buSzPts val="4500"/>
              <a:buNone/>
              <a:defRPr sz="4500">
                <a:solidFill>
                  <a:srgbClr val="FFFFFF"/>
                </a:solidFill>
              </a:defRPr>
            </a:lvl8pPr>
            <a:lvl9pPr lvl="8" algn="ctr">
              <a:lnSpc>
                <a:spcPct val="100000"/>
              </a:lnSpc>
              <a:spcBef>
                <a:spcPts val="0"/>
              </a:spcBef>
              <a:spcAft>
                <a:spcPts val="0"/>
              </a:spcAft>
              <a:buClr>
                <a:srgbClr val="FFFFFF"/>
              </a:buClr>
              <a:buSzPts val="4500"/>
              <a:buNone/>
              <a:defRPr sz="4500">
                <a:solidFill>
                  <a:srgbClr val="FFFFFF"/>
                </a:solidFill>
              </a:defRPr>
            </a:lvl9pPr>
          </a:lstStyle>
          <a:p>
            <a:endParaRPr/>
          </a:p>
        </p:txBody>
      </p:sp>
      <p:sp>
        <p:nvSpPr>
          <p:cNvPr id="12" name="Google Shape;12;p2"/>
          <p:cNvSpPr txBox="1">
            <a:spLocks noGrp="1"/>
          </p:cNvSpPr>
          <p:nvPr>
            <p:ph type="subTitle" idx="1"/>
          </p:nvPr>
        </p:nvSpPr>
        <p:spPr>
          <a:xfrm>
            <a:off x="597846" y="4033587"/>
            <a:ext cx="8034000" cy="507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rgbClr val="FFC72C"/>
              </a:buClr>
              <a:buSzPts val="2400"/>
              <a:buNone/>
              <a:defRPr sz="2400">
                <a:solidFill>
                  <a:srgbClr val="FFC72C"/>
                </a:solidFill>
              </a:defRPr>
            </a:lvl1pPr>
            <a:lvl2pPr lvl="1" algn="ctr">
              <a:lnSpc>
                <a:spcPct val="100000"/>
              </a:lnSpc>
              <a:spcBef>
                <a:spcPts val="0"/>
              </a:spcBef>
              <a:spcAft>
                <a:spcPts val="0"/>
              </a:spcAft>
              <a:buClr>
                <a:srgbClr val="FFFFFF"/>
              </a:buClr>
              <a:buSzPts val="2400"/>
              <a:buNone/>
              <a:defRPr sz="2400">
                <a:solidFill>
                  <a:srgbClr val="FFFFFF"/>
                </a:solidFill>
              </a:defRPr>
            </a:lvl2pPr>
            <a:lvl3pPr lvl="2" algn="ctr">
              <a:lnSpc>
                <a:spcPct val="100000"/>
              </a:lnSpc>
              <a:spcBef>
                <a:spcPts val="0"/>
              </a:spcBef>
              <a:spcAft>
                <a:spcPts val="0"/>
              </a:spcAft>
              <a:buClr>
                <a:srgbClr val="FFFFFF"/>
              </a:buClr>
              <a:buSzPts val="2400"/>
              <a:buNone/>
              <a:defRPr sz="2400">
                <a:solidFill>
                  <a:srgbClr val="FFFFFF"/>
                </a:solidFill>
              </a:defRPr>
            </a:lvl3pPr>
            <a:lvl4pPr lvl="3" algn="ctr">
              <a:lnSpc>
                <a:spcPct val="100000"/>
              </a:lnSpc>
              <a:spcBef>
                <a:spcPts val="0"/>
              </a:spcBef>
              <a:spcAft>
                <a:spcPts val="0"/>
              </a:spcAft>
              <a:buClr>
                <a:srgbClr val="FFFFFF"/>
              </a:buClr>
              <a:buSzPts val="2400"/>
              <a:buNone/>
              <a:defRPr sz="2400">
                <a:solidFill>
                  <a:srgbClr val="FFFFFF"/>
                </a:solidFill>
              </a:defRPr>
            </a:lvl4pPr>
            <a:lvl5pPr lvl="4" algn="ctr">
              <a:lnSpc>
                <a:spcPct val="100000"/>
              </a:lnSpc>
              <a:spcBef>
                <a:spcPts val="0"/>
              </a:spcBef>
              <a:spcAft>
                <a:spcPts val="0"/>
              </a:spcAft>
              <a:buClr>
                <a:srgbClr val="FFFFFF"/>
              </a:buClr>
              <a:buSzPts val="2400"/>
              <a:buNone/>
              <a:defRPr sz="2400">
                <a:solidFill>
                  <a:srgbClr val="FFFFFF"/>
                </a:solidFill>
              </a:defRPr>
            </a:lvl5pPr>
            <a:lvl6pPr lvl="5" algn="ctr">
              <a:lnSpc>
                <a:spcPct val="100000"/>
              </a:lnSpc>
              <a:spcBef>
                <a:spcPts val="0"/>
              </a:spcBef>
              <a:spcAft>
                <a:spcPts val="0"/>
              </a:spcAft>
              <a:buClr>
                <a:srgbClr val="FFFFFF"/>
              </a:buClr>
              <a:buSzPts val="2400"/>
              <a:buNone/>
              <a:defRPr sz="2400">
                <a:solidFill>
                  <a:srgbClr val="FFFFFF"/>
                </a:solidFill>
              </a:defRPr>
            </a:lvl6pPr>
            <a:lvl7pPr lvl="6" algn="ctr">
              <a:lnSpc>
                <a:spcPct val="100000"/>
              </a:lnSpc>
              <a:spcBef>
                <a:spcPts val="0"/>
              </a:spcBef>
              <a:spcAft>
                <a:spcPts val="0"/>
              </a:spcAft>
              <a:buClr>
                <a:srgbClr val="FFFFFF"/>
              </a:buClr>
              <a:buSzPts val="2400"/>
              <a:buNone/>
              <a:defRPr sz="2400">
                <a:solidFill>
                  <a:srgbClr val="FFFFFF"/>
                </a:solidFill>
              </a:defRPr>
            </a:lvl7pPr>
            <a:lvl8pPr lvl="7" algn="ctr">
              <a:lnSpc>
                <a:spcPct val="100000"/>
              </a:lnSpc>
              <a:spcBef>
                <a:spcPts val="0"/>
              </a:spcBef>
              <a:spcAft>
                <a:spcPts val="0"/>
              </a:spcAft>
              <a:buClr>
                <a:srgbClr val="FFFFFF"/>
              </a:buClr>
              <a:buSzPts val="2400"/>
              <a:buNone/>
              <a:defRPr sz="2400">
                <a:solidFill>
                  <a:srgbClr val="FFFFFF"/>
                </a:solidFill>
              </a:defRPr>
            </a:lvl8pPr>
            <a:lvl9pPr lvl="8" algn="ctr">
              <a:lnSpc>
                <a:spcPct val="100000"/>
              </a:lnSpc>
              <a:spcBef>
                <a:spcPts val="0"/>
              </a:spcBef>
              <a:spcAft>
                <a:spcPts val="0"/>
              </a:spcAft>
              <a:buClr>
                <a:srgbClr val="FFFFFF"/>
              </a:buClr>
              <a:buSzPts val="2400"/>
              <a:buNone/>
              <a:defRPr sz="2400">
                <a:solidFill>
                  <a:srgbClr val="FFFFFF"/>
                </a:solidFill>
              </a:defRPr>
            </a:lvl9pPr>
          </a:lstStyle>
          <a:p>
            <a:endParaRPr/>
          </a:p>
        </p:txBody>
      </p:sp>
      <p:pic>
        <p:nvPicPr>
          <p:cNvPr id="13" name="Google Shape;13;p2"/>
          <p:cNvPicPr preferRelativeResize="0"/>
          <p:nvPr/>
        </p:nvPicPr>
        <p:blipFill rotWithShape="1">
          <a:blip r:embed="rId3"/>
          <a:srcRect/>
          <a:stretch>
            <a:fillRect/>
          </a:stretch>
        </p:blipFill>
        <p:spPr>
          <a:xfrm>
            <a:off x="2676226" y="954119"/>
            <a:ext cx="3791525" cy="60330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1.xml"/><Relationship Id="rId18" Type="http://schemas.openxmlformats.org/officeDocument/2006/relationships/slideLayout" Target="../slideLayouts/slideLayout26.xml"/><Relationship Id="rId26" Type="http://schemas.openxmlformats.org/officeDocument/2006/relationships/slideLayout" Target="../slideLayouts/slideLayout34.xml"/><Relationship Id="rId39" Type="http://schemas.openxmlformats.org/officeDocument/2006/relationships/slideLayout" Target="../slideLayouts/slideLayout47.xml"/><Relationship Id="rId21" Type="http://schemas.openxmlformats.org/officeDocument/2006/relationships/slideLayout" Target="../slideLayouts/slideLayout29.xml"/><Relationship Id="rId34" Type="http://schemas.openxmlformats.org/officeDocument/2006/relationships/slideLayout" Target="../slideLayouts/slideLayout42.xml"/><Relationship Id="rId42" Type="http://schemas.openxmlformats.org/officeDocument/2006/relationships/slideLayout" Target="../slideLayouts/slideLayout50.xml"/><Relationship Id="rId7" Type="http://schemas.openxmlformats.org/officeDocument/2006/relationships/slideLayout" Target="../slideLayouts/slideLayout15.xml"/><Relationship Id="rId2" Type="http://schemas.openxmlformats.org/officeDocument/2006/relationships/slideLayout" Target="../slideLayouts/slideLayout10.xml"/><Relationship Id="rId16" Type="http://schemas.openxmlformats.org/officeDocument/2006/relationships/slideLayout" Target="../slideLayouts/slideLayout24.xml"/><Relationship Id="rId29" Type="http://schemas.openxmlformats.org/officeDocument/2006/relationships/slideLayout" Target="../slideLayouts/slideLayout37.xml"/><Relationship Id="rId1" Type="http://schemas.openxmlformats.org/officeDocument/2006/relationships/slideLayout" Target="../slideLayouts/slideLayout9.xml"/><Relationship Id="rId6" Type="http://schemas.openxmlformats.org/officeDocument/2006/relationships/slideLayout" Target="../slideLayouts/slideLayout14.xml"/><Relationship Id="rId11" Type="http://schemas.openxmlformats.org/officeDocument/2006/relationships/slideLayout" Target="../slideLayouts/slideLayout19.xml"/><Relationship Id="rId24" Type="http://schemas.openxmlformats.org/officeDocument/2006/relationships/slideLayout" Target="../slideLayouts/slideLayout32.xml"/><Relationship Id="rId32" Type="http://schemas.openxmlformats.org/officeDocument/2006/relationships/slideLayout" Target="../slideLayouts/slideLayout40.xml"/><Relationship Id="rId37" Type="http://schemas.openxmlformats.org/officeDocument/2006/relationships/slideLayout" Target="../slideLayouts/slideLayout45.xml"/><Relationship Id="rId40" Type="http://schemas.openxmlformats.org/officeDocument/2006/relationships/slideLayout" Target="../slideLayouts/slideLayout48.xml"/><Relationship Id="rId45" Type="http://schemas.openxmlformats.org/officeDocument/2006/relationships/theme" Target="../theme/theme2.xml"/><Relationship Id="rId5" Type="http://schemas.openxmlformats.org/officeDocument/2006/relationships/slideLayout" Target="../slideLayouts/slideLayout13.xml"/><Relationship Id="rId15" Type="http://schemas.openxmlformats.org/officeDocument/2006/relationships/slideLayout" Target="../slideLayouts/slideLayout23.xml"/><Relationship Id="rId23" Type="http://schemas.openxmlformats.org/officeDocument/2006/relationships/slideLayout" Target="../slideLayouts/slideLayout31.xml"/><Relationship Id="rId28" Type="http://schemas.openxmlformats.org/officeDocument/2006/relationships/slideLayout" Target="../slideLayouts/slideLayout36.xml"/><Relationship Id="rId36" Type="http://schemas.openxmlformats.org/officeDocument/2006/relationships/slideLayout" Target="../slideLayouts/slideLayout44.xml"/><Relationship Id="rId10" Type="http://schemas.openxmlformats.org/officeDocument/2006/relationships/slideLayout" Target="../slideLayouts/slideLayout18.xml"/><Relationship Id="rId19" Type="http://schemas.openxmlformats.org/officeDocument/2006/relationships/slideLayout" Target="../slideLayouts/slideLayout27.xml"/><Relationship Id="rId31" Type="http://schemas.openxmlformats.org/officeDocument/2006/relationships/slideLayout" Target="../slideLayouts/slideLayout39.xml"/><Relationship Id="rId44" Type="http://schemas.openxmlformats.org/officeDocument/2006/relationships/slideLayout" Target="../slideLayouts/slideLayout52.xml"/><Relationship Id="rId4" Type="http://schemas.openxmlformats.org/officeDocument/2006/relationships/slideLayout" Target="../slideLayouts/slideLayout12.xml"/><Relationship Id="rId9" Type="http://schemas.openxmlformats.org/officeDocument/2006/relationships/slideLayout" Target="../slideLayouts/slideLayout17.xml"/><Relationship Id="rId14" Type="http://schemas.openxmlformats.org/officeDocument/2006/relationships/slideLayout" Target="../slideLayouts/slideLayout22.xml"/><Relationship Id="rId22" Type="http://schemas.openxmlformats.org/officeDocument/2006/relationships/slideLayout" Target="../slideLayouts/slideLayout30.xml"/><Relationship Id="rId27" Type="http://schemas.openxmlformats.org/officeDocument/2006/relationships/slideLayout" Target="../slideLayouts/slideLayout35.xml"/><Relationship Id="rId30" Type="http://schemas.openxmlformats.org/officeDocument/2006/relationships/slideLayout" Target="../slideLayouts/slideLayout38.xml"/><Relationship Id="rId35" Type="http://schemas.openxmlformats.org/officeDocument/2006/relationships/slideLayout" Target="../slideLayouts/slideLayout43.xml"/><Relationship Id="rId43" Type="http://schemas.openxmlformats.org/officeDocument/2006/relationships/slideLayout" Target="../slideLayouts/slideLayout51.xml"/><Relationship Id="rId8" Type="http://schemas.openxmlformats.org/officeDocument/2006/relationships/slideLayout" Target="../slideLayouts/slideLayout16.xml"/><Relationship Id="rId3" Type="http://schemas.openxmlformats.org/officeDocument/2006/relationships/slideLayout" Target="../slideLayouts/slideLayout11.xml"/><Relationship Id="rId12" Type="http://schemas.openxmlformats.org/officeDocument/2006/relationships/slideLayout" Target="../slideLayouts/slideLayout20.xml"/><Relationship Id="rId17" Type="http://schemas.openxmlformats.org/officeDocument/2006/relationships/slideLayout" Target="../slideLayouts/slideLayout25.xml"/><Relationship Id="rId25" Type="http://schemas.openxmlformats.org/officeDocument/2006/relationships/slideLayout" Target="../slideLayouts/slideLayout33.xml"/><Relationship Id="rId33" Type="http://schemas.openxmlformats.org/officeDocument/2006/relationships/slideLayout" Target="../slideLayouts/slideLayout41.xml"/><Relationship Id="rId38" Type="http://schemas.openxmlformats.org/officeDocument/2006/relationships/slideLayout" Target="../slideLayouts/slideLayout46.xml"/><Relationship Id="rId20" Type="http://schemas.openxmlformats.org/officeDocument/2006/relationships/slideLayout" Target="../slideLayouts/slideLayout28.xml"/><Relationship Id="rId41"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日期占位符 3"/>
          <p:cNvSpPr>
            <a:spLocks noGrp="1"/>
          </p:cNvSpPr>
          <p:nvPr>
            <p:ph type="dt" sz="half" idx="2"/>
          </p:nvPr>
        </p:nvSpPr>
        <p:spPr>
          <a:xfrm>
            <a:off x="659807" y="4762375"/>
            <a:ext cx="2025000" cy="237600"/>
          </a:xfrm>
          <a:prstGeom prst="rect">
            <a:avLst/>
          </a:prstGeom>
        </p:spPr>
        <p:txBody>
          <a:bodyPr vert="horz" lIns="91440" tIns="45720" rIns="91440" bIns="45720" rtlCol="0" anchor="ctr">
            <a:normAutofit/>
          </a:bodyPr>
          <a:lstStyle>
            <a:lvl1pPr algn="l">
              <a:defRPr sz="900">
                <a:solidFill>
                  <a:schemeClr val="tx1">
                    <a:tint val="75000"/>
                  </a:schemeClr>
                </a:solidFill>
                <a:latin typeface="+mn-ea"/>
              </a:defRPr>
            </a:lvl1pPr>
          </a:lstStyle>
          <a:p>
            <a:fld id="{760FBDFE-C587-4B4C-A407-44438C67B59E}" type="datetimeFigureOut">
              <a:rPr lang="zh-CN" altLang="en-US" smtClean="0"/>
              <a:t>2022/11/15</a:t>
            </a:fld>
            <a:endParaRPr lang="zh-CN" altLang="en-US"/>
          </a:p>
        </p:txBody>
      </p:sp>
      <p:sp>
        <p:nvSpPr>
          <p:cNvPr id="5" name="页脚占位符 4"/>
          <p:cNvSpPr>
            <a:spLocks noGrp="1"/>
          </p:cNvSpPr>
          <p:nvPr>
            <p:ph type="ftr" sz="quarter" idx="3"/>
          </p:nvPr>
        </p:nvSpPr>
        <p:spPr>
          <a:xfrm>
            <a:off x="3087000" y="4762375"/>
            <a:ext cx="2970000" cy="237600"/>
          </a:xfrm>
          <a:prstGeom prst="rect">
            <a:avLst/>
          </a:prstGeom>
        </p:spPr>
        <p:txBody>
          <a:bodyPr vert="horz" lIns="91440" tIns="45720" rIns="91440" bIns="45720" rtlCol="0" anchor="ctr">
            <a:normAutofit/>
          </a:bodyPr>
          <a:lstStyle>
            <a:lvl1pPr algn="ctr">
              <a:defRPr sz="900">
                <a:solidFill>
                  <a:schemeClr val="tx1">
                    <a:tint val="75000"/>
                  </a:schemeClr>
                </a:solidFill>
                <a:latin typeface="+mn-ea"/>
              </a:defRPr>
            </a:lvl1pPr>
          </a:lstStyle>
          <a:p>
            <a:endParaRPr lang="zh-CN" altLang="en-US" dirty="0"/>
          </a:p>
        </p:txBody>
      </p:sp>
      <p:sp>
        <p:nvSpPr>
          <p:cNvPr id="6" name="灯片编号占位符 5"/>
          <p:cNvSpPr>
            <a:spLocks noGrp="1"/>
          </p:cNvSpPr>
          <p:nvPr>
            <p:ph type="sldNum" sz="quarter" idx="4"/>
          </p:nvPr>
        </p:nvSpPr>
        <p:spPr>
          <a:xfrm>
            <a:off x="6457950" y="4762375"/>
            <a:ext cx="2025000" cy="237600"/>
          </a:xfrm>
          <a:prstGeom prst="rect">
            <a:avLst/>
          </a:prstGeom>
        </p:spPr>
        <p:txBody>
          <a:bodyPr vert="horz" lIns="91440" tIns="45720" rIns="91440" bIns="45720" rtlCol="0" anchor="ctr">
            <a:normAutofit/>
          </a:bodyPr>
          <a:lstStyle>
            <a:lvl1pPr algn="r">
              <a:defRPr sz="900">
                <a:solidFill>
                  <a:schemeClr val="tx1">
                    <a:tint val="75000"/>
                  </a:schemeClr>
                </a:solidFill>
                <a:latin typeface="+mn-ea"/>
              </a:defRPr>
            </a:lvl1pPr>
          </a:lstStyle>
          <a:p>
            <a:fld id="{49AE70B2-8BF9-45C0-BB95-33D1B9D3A854}" type="slidenum">
              <a:rPr lang="zh-CN" altLang="en-US" smtClean="0"/>
              <a:t>‹#›</a:t>
            </a:fld>
            <a:endParaRPr lang="zh-CN" altLang="en-US" dirty="0"/>
          </a:p>
        </p:txBody>
      </p:sp>
      <p:sp>
        <p:nvSpPr>
          <p:cNvPr id="7" name="KSO_TEMPLATE" hidden="1"/>
          <p:cNvSpPr/>
          <p:nvPr userDrawn="1"/>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8" name="标题 7"/>
          <p:cNvSpPr>
            <a:spLocks noGrp="1"/>
          </p:cNvSpPr>
          <p:nvPr>
            <p:ph type="title" hasCustomPrompt="1"/>
          </p:nvPr>
        </p:nvSpPr>
        <p:spPr>
          <a:xfrm>
            <a:off x="502412" y="435919"/>
            <a:ext cx="8139178" cy="486000"/>
          </a:xfrm>
        </p:spPr>
        <p:txBody>
          <a:bodyPr vert="horz" lIns="101600" tIns="38100" rIns="76200" bIns="38100" rtlCol="0" anchor="ctr" anchorCtr="0">
            <a:noAutofit/>
          </a:bodyPr>
          <a:lstStyle>
            <a:lvl1pPr marL="0" marR="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mn-ea"/>
                <a:ea typeface="+mn-ea"/>
                <a:cs typeface="+mj-cs"/>
                <a:sym typeface="+mn-ea"/>
              </a:defRPr>
            </a:lvl1pPr>
          </a:lstStyle>
          <a:p>
            <a:pPr lvl="0"/>
            <a:r>
              <a:rPr dirty="0">
                <a:sym typeface="+mn-ea"/>
              </a:rPr>
              <a:t>单击此处编辑标题</a:t>
            </a:r>
          </a:p>
        </p:txBody>
      </p:sp>
      <p:sp>
        <p:nvSpPr>
          <p:cNvPr id="9" name="文本占位符 8"/>
          <p:cNvSpPr>
            <a:spLocks noGrp="1"/>
          </p:cNvSpPr>
          <p:nvPr>
            <p:ph type="body" idx="1" hasCustomPrompt="1"/>
          </p:nvPr>
        </p:nvSpPr>
        <p:spPr>
          <a:xfrm>
            <a:off x="502444" y="1131094"/>
            <a:ext cx="8139113" cy="3561874"/>
          </a:xfrm>
          <a:prstGeom prst="rect">
            <a:avLst/>
          </a:prstGeom>
        </p:spPr>
        <p:txBody>
          <a:bodyPr vert="horz" lIns="101600" tIns="0" rIns="82550" bIns="0" rtlCol="0">
            <a:normAutofit/>
          </a:bodyPr>
          <a:lstStyle>
            <a:lvl1pPr>
              <a:defRPr sz="1800"/>
            </a:lvl1pPr>
            <a:lvl2pPr>
              <a:defRPr sz="1800"/>
            </a:lvl2pPr>
            <a:lvl3pPr>
              <a:defRPr sz="1800"/>
            </a:lvl3pPr>
            <a:lvl4pPr>
              <a:defRPr sz="1800"/>
            </a:lvl4pPr>
            <a:lvl5pPr>
              <a:defRPr sz="1800"/>
            </a:lvl5pPr>
          </a:lstStyle>
          <a:p>
            <a:pPr lvl="0"/>
            <a:r>
              <a:rPr lang="zh-CN" altLang="en-US" dirty="0"/>
              <a:t>单击此处编辑正文</a:t>
            </a:r>
          </a:p>
          <a:p>
            <a:pPr lvl="0"/>
            <a:r>
              <a:rPr lang="zh-CN" altLang="en-US" dirty="0">
                <a:sym typeface="+mn-ea"/>
              </a:rPr>
              <a:t>单击此处编辑正文</a:t>
            </a:r>
            <a:endParaRPr lang="zh-CN" altLang="en-US" dirty="0"/>
          </a:p>
          <a:p>
            <a:pPr lvl="0"/>
            <a:r>
              <a:rPr lang="zh-CN" altLang="en-US" dirty="0">
                <a:sym typeface="+mn-ea"/>
              </a:rPr>
              <a:t>单击此处编辑正文</a:t>
            </a:r>
            <a:endParaRPr lang="zh-CN" altLang="en-US" dirty="0"/>
          </a:p>
          <a:p>
            <a:pPr lvl="0"/>
            <a:r>
              <a:rPr lang="zh-CN" altLang="en-US" dirty="0">
                <a:sym typeface="+mn-ea"/>
              </a:rPr>
              <a:t>单击此处编辑正文</a:t>
            </a:r>
            <a:endParaRPr lang="zh-CN" altLang="en-US" dirty="0"/>
          </a:p>
          <a:p>
            <a:pPr lvl="0"/>
            <a:r>
              <a:rPr lang="zh-CN" altLang="en-US" dirty="0">
                <a:sym typeface="+mn-ea"/>
              </a:rPr>
              <a:t>单击此处编辑正文</a:t>
            </a:r>
            <a:endParaRPr lang="zh-CN" alt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Lst>
  <p:txStyles>
    <p:titleStyle>
      <a:lvl1pPr algn="l" defTabSz="685800" rtl="0" eaLnBrk="1" fontAlgn="auto" latinLnBrk="0" hangingPunct="1">
        <a:lnSpc>
          <a:spcPct val="100000"/>
        </a:lnSpc>
        <a:spcBef>
          <a:spcPct val="0"/>
        </a:spcBef>
        <a:buNone/>
        <a:defRPr sz="2100" b="1" u="none" strike="noStrike" kern="1200" cap="none" spc="200" normalizeH="0">
          <a:solidFill>
            <a:schemeClr val="tx1"/>
          </a:solidFill>
          <a:uFillTx/>
          <a:latin typeface="+mn-ea"/>
          <a:ea typeface="+mn-ea"/>
          <a:cs typeface="+mj-cs"/>
        </a:defRPr>
      </a:lvl1pPr>
    </p:titleStyle>
    <p:bodyStyle>
      <a:lvl1pPr marL="171450" indent="-171450" algn="l" defTabSz="685800" rtl="0" eaLnBrk="1" fontAlgn="auto" latinLnBrk="0" hangingPunct="1">
        <a:lnSpc>
          <a:spcPct val="130000"/>
        </a:lnSpc>
        <a:spcBef>
          <a:spcPts val="0"/>
        </a:spcBef>
        <a:spcAft>
          <a:spcPts val="1000"/>
        </a:spcAft>
        <a:buFont typeface="Arial" panose="020B0604020202020204" pitchFamily="34" charset="0"/>
        <a:buChar char="•"/>
        <a:defRPr sz="1200" u="none" strike="noStrike" kern="1200" cap="none" spc="150" normalizeH="0" baseline="0">
          <a:solidFill>
            <a:schemeClr val="tx1"/>
          </a:solidFill>
          <a:uFillTx/>
          <a:latin typeface="+mn-ea"/>
          <a:ea typeface="+mn-ea"/>
          <a:cs typeface="+mn-cs"/>
        </a:defRPr>
      </a:lvl1pPr>
      <a:lvl2pPr marL="514350" indent="-171450" algn="l" defTabSz="685800" rtl="0" eaLnBrk="1" fontAlgn="auto" latinLnBrk="0" hangingPunct="1">
        <a:lnSpc>
          <a:spcPct val="130000"/>
        </a:lnSpc>
        <a:spcBef>
          <a:spcPts val="0"/>
        </a:spcBef>
        <a:spcAft>
          <a:spcPts val="1000"/>
        </a:spcAft>
        <a:buFont typeface="Arial" panose="020B0604020202020204" pitchFamily="34" charset="0"/>
        <a:buChar char="•"/>
        <a:tabLst>
          <a:tab pos="1207135" algn="l"/>
        </a:tabLst>
        <a:defRPr sz="1200" u="none" strike="noStrike" kern="1200" cap="none" spc="150" normalizeH="0" baseline="0">
          <a:solidFill>
            <a:schemeClr val="tx1"/>
          </a:solidFill>
          <a:uFillTx/>
          <a:latin typeface="+mn-ea"/>
          <a:ea typeface="+mn-ea"/>
          <a:cs typeface="+mn-cs"/>
        </a:defRPr>
      </a:lvl2pPr>
      <a:lvl3pPr marL="857250" indent="-171450" algn="l" defTabSz="685800" rtl="0" eaLnBrk="1" fontAlgn="auto" latinLnBrk="0" hangingPunct="1">
        <a:lnSpc>
          <a:spcPct val="130000"/>
        </a:lnSpc>
        <a:spcBef>
          <a:spcPts val="0"/>
        </a:spcBef>
        <a:spcAft>
          <a:spcPts val="1000"/>
        </a:spcAft>
        <a:buFont typeface="Arial" panose="020B0604020202020204" pitchFamily="34" charset="0"/>
        <a:buChar char="•"/>
        <a:defRPr sz="1200" u="none" strike="noStrike" kern="1200" cap="none" spc="150" normalizeH="0" baseline="0">
          <a:solidFill>
            <a:schemeClr val="tx1"/>
          </a:solidFill>
          <a:uFillTx/>
          <a:latin typeface="+mn-ea"/>
          <a:ea typeface="+mn-ea"/>
          <a:cs typeface="+mn-cs"/>
        </a:defRPr>
      </a:lvl3pPr>
      <a:lvl4pPr marL="1200150" indent="-171450" algn="l" defTabSz="685800" rtl="0" eaLnBrk="1" fontAlgn="auto" latinLnBrk="0" hangingPunct="1">
        <a:lnSpc>
          <a:spcPct val="130000"/>
        </a:lnSpc>
        <a:spcBef>
          <a:spcPts val="0"/>
        </a:spcBef>
        <a:spcAft>
          <a:spcPts val="1000"/>
        </a:spcAft>
        <a:buFont typeface="Arial" panose="020B0604020202020204" pitchFamily="34" charset="0"/>
        <a:buChar char="•"/>
        <a:defRPr sz="1200" u="none" strike="noStrike" kern="1200" cap="none" spc="150" normalizeH="0" baseline="0">
          <a:solidFill>
            <a:schemeClr val="tx1"/>
          </a:solidFill>
          <a:uFillTx/>
          <a:latin typeface="+mn-ea"/>
          <a:ea typeface="+mn-ea"/>
          <a:cs typeface="+mn-cs"/>
        </a:defRPr>
      </a:lvl4pPr>
      <a:lvl5pPr marL="1543050" indent="-171450" algn="l" defTabSz="685800" rtl="0" eaLnBrk="1" fontAlgn="auto" latinLnBrk="0" hangingPunct="1">
        <a:lnSpc>
          <a:spcPct val="130000"/>
        </a:lnSpc>
        <a:spcBef>
          <a:spcPts val="0"/>
        </a:spcBef>
        <a:spcAft>
          <a:spcPts val="1000"/>
        </a:spcAft>
        <a:buFont typeface="Arial" panose="020B0604020202020204" pitchFamily="34" charset="0"/>
        <a:buChar char="•"/>
        <a:defRPr sz="1200" u="none" strike="noStrike" kern="1200" cap="none" spc="150" normalizeH="0" baseline="0">
          <a:solidFill>
            <a:schemeClr val="tx1"/>
          </a:solidFill>
          <a:uFillTx/>
          <a:latin typeface="+mn-ea"/>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216425"/>
            <a:ext cx="8520600" cy="7479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434343"/>
              </a:buClr>
              <a:buSzPts val="4000"/>
              <a:buFont typeface="Open Sans SemiBold"/>
              <a:buNone/>
              <a:defRPr sz="4000" b="0" i="0" u="none" strike="noStrike" cap="none">
                <a:solidFill>
                  <a:srgbClr val="434343"/>
                </a:solidFill>
                <a:latin typeface="Open Sans SemiBold"/>
                <a:ea typeface="Open Sans SemiBold"/>
                <a:cs typeface="Open Sans SemiBold"/>
                <a:sym typeface="Open Sans SemiBold"/>
              </a:defRPr>
            </a:lvl1pPr>
            <a:lvl2pPr marR="0" lvl="1" algn="l" rtl="0">
              <a:lnSpc>
                <a:spcPct val="100000"/>
              </a:lnSpc>
              <a:spcBef>
                <a:spcPts val="0"/>
              </a:spcBef>
              <a:spcAft>
                <a:spcPts val="0"/>
              </a:spcAft>
              <a:buClr>
                <a:srgbClr val="434343"/>
              </a:buClr>
              <a:buSzPts val="2400"/>
              <a:buFont typeface="Arial" panose="020B0604020202020204"/>
              <a:buNone/>
              <a:defRPr sz="2400" b="0" i="0" u="none" strike="noStrike" cap="none">
                <a:solidFill>
                  <a:srgbClr val="434343"/>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434343"/>
              </a:buClr>
              <a:buSzPts val="2400"/>
              <a:buFont typeface="Arial" panose="020B0604020202020204"/>
              <a:buNone/>
              <a:defRPr sz="2400" b="0" i="0" u="none" strike="noStrike" cap="none">
                <a:solidFill>
                  <a:srgbClr val="434343"/>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434343"/>
              </a:buClr>
              <a:buSzPts val="2400"/>
              <a:buFont typeface="Arial" panose="020B0604020202020204"/>
              <a:buNone/>
              <a:defRPr sz="2400" b="0" i="0" u="none" strike="noStrike" cap="none">
                <a:solidFill>
                  <a:srgbClr val="434343"/>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434343"/>
              </a:buClr>
              <a:buSzPts val="2400"/>
              <a:buFont typeface="Arial" panose="020B0604020202020204"/>
              <a:buNone/>
              <a:defRPr sz="2400" b="0" i="0" u="none" strike="noStrike" cap="none">
                <a:solidFill>
                  <a:srgbClr val="434343"/>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434343"/>
              </a:buClr>
              <a:buSzPts val="2400"/>
              <a:buFont typeface="Arial" panose="020B0604020202020204"/>
              <a:buNone/>
              <a:defRPr sz="2400" b="0" i="0" u="none" strike="noStrike" cap="none">
                <a:solidFill>
                  <a:srgbClr val="434343"/>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434343"/>
              </a:buClr>
              <a:buSzPts val="2400"/>
              <a:buFont typeface="Arial" panose="020B0604020202020204"/>
              <a:buNone/>
              <a:defRPr sz="2400" b="0" i="0" u="none" strike="noStrike" cap="none">
                <a:solidFill>
                  <a:srgbClr val="434343"/>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434343"/>
              </a:buClr>
              <a:buSzPts val="2400"/>
              <a:buFont typeface="Arial" panose="020B0604020202020204"/>
              <a:buNone/>
              <a:defRPr sz="2400" b="0" i="0" u="none" strike="noStrike" cap="none">
                <a:solidFill>
                  <a:srgbClr val="434343"/>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434343"/>
              </a:buClr>
              <a:buSzPts val="2400"/>
              <a:buFont typeface="Arial" panose="020B0604020202020204"/>
              <a:buNone/>
              <a:defRPr sz="2400" b="0" i="0" u="none" strike="noStrike" cap="none">
                <a:solidFill>
                  <a:srgbClr val="434343"/>
                </a:solidFill>
                <a:latin typeface="Arial" panose="020B0604020202020204"/>
                <a:ea typeface="Arial" panose="020B0604020202020204"/>
                <a:cs typeface="Arial" panose="020B0604020202020204"/>
                <a:sym typeface="Arial" panose="020B0604020202020204"/>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rgbClr val="434343"/>
              </a:buClr>
              <a:buSzPts val="1800"/>
              <a:buFont typeface="Open Sans"/>
              <a:buChar char="●"/>
              <a:defRPr sz="1800" b="0" i="0" u="none" strike="noStrike" cap="none">
                <a:solidFill>
                  <a:srgbClr val="434343"/>
                </a:solidFill>
                <a:latin typeface="Open Sans"/>
                <a:ea typeface="Open Sans"/>
                <a:cs typeface="Open Sans"/>
                <a:sym typeface="Open Sans"/>
              </a:defRPr>
            </a:lvl1pPr>
            <a:lvl2pPr marL="914400" marR="0" lvl="1" indent="-317500" algn="l" rtl="0">
              <a:lnSpc>
                <a:spcPct val="115000"/>
              </a:lnSpc>
              <a:spcBef>
                <a:spcPts val="0"/>
              </a:spcBef>
              <a:spcAft>
                <a:spcPts val="0"/>
              </a:spcAft>
              <a:buClr>
                <a:srgbClr val="434343"/>
              </a:buClr>
              <a:buSzPts val="1400"/>
              <a:buFont typeface="Open Sans"/>
              <a:buChar char="○"/>
              <a:defRPr sz="1400" b="0" i="0" u="none" strike="noStrike" cap="none">
                <a:solidFill>
                  <a:srgbClr val="434343"/>
                </a:solidFill>
                <a:latin typeface="Open Sans"/>
                <a:ea typeface="Open Sans"/>
                <a:cs typeface="Open Sans"/>
                <a:sym typeface="Open Sans"/>
              </a:defRPr>
            </a:lvl2pPr>
            <a:lvl3pPr marL="1371600" marR="0" lvl="2" indent="-317500" algn="l" rtl="0">
              <a:lnSpc>
                <a:spcPct val="115000"/>
              </a:lnSpc>
              <a:spcBef>
                <a:spcPts val="0"/>
              </a:spcBef>
              <a:spcAft>
                <a:spcPts val="0"/>
              </a:spcAft>
              <a:buClr>
                <a:srgbClr val="434343"/>
              </a:buClr>
              <a:buSzPts val="1400"/>
              <a:buFont typeface="Open Sans"/>
              <a:buChar char="■"/>
              <a:defRPr sz="1400" b="0" i="0" u="none" strike="noStrike" cap="none">
                <a:solidFill>
                  <a:srgbClr val="434343"/>
                </a:solidFill>
                <a:latin typeface="Open Sans"/>
                <a:ea typeface="Open Sans"/>
                <a:cs typeface="Open Sans"/>
                <a:sym typeface="Open Sans"/>
              </a:defRPr>
            </a:lvl3pPr>
            <a:lvl4pPr marL="1828800" marR="0" lvl="3" indent="-317500" algn="l" rtl="0">
              <a:lnSpc>
                <a:spcPct val="115000"/>
              </a:lnSpc>
              <a:spcBef>
                <a:spcPts val="0"/>
              </a:spcBef>
              <a:spcAft>
                <a:spcPts val="0"/>
              </a:spcAft>
              <a:buClr>
                <a:srgbClr val="434343"/>
              </a:buClr>
              <a:buSzPts val="1400"/>
              <a:buFont typeface="Open Sans"/>
              <a:buChar char="●"/>
              <a:defRPr sz="1400" b="0" i="0" u="none" strike="noStrike" cap="none">
                <a:solidFill>
                  <a:srgbClr val="434343"/>
                </a:solidFill>
                <a:latin typeface="Open Sans"/>
                <a:ea typeface="Open Sans"/>
                <a:cs typeface="Open Sans"/>
                <a:sym typeface="Open Sans"/>
              </a:defRPr>
            </a:lvl4pPr>
            <a:lvl5pPr marL="2286000" marR="0" lvl="4" indent="-317500" algn="l" rtl="0">
              <a:lnSpc>
                <a:spcPct val="115000"/>
              </a:lnSpc>
              <a:spcBef>
                <a:spcPts val="0"/>
              </a:spcBef>
              <a:spcAft>
                <a:spcPts val="0"/>
              </a:spcAft>
              <a:buClr>
                <a:srgbClr val="434343"/>
              </a:buClr>
              <a:buSzPts val="1400"/>
              <a:buFont typeface="Open Sans"/>
              <a:buChar char="○"/>
              <a:defRPr sz="1400" b="0" i="0" u="none" strike="noStrike" cap="none">
                <a:solidFill>
                  <a:srgbClr val="434343"/>
                </a:solidFill>
                <a:latin typeface="Open Sans"/>
                <a:ea typeface="Open Sans"/>
                <a:cs typeface="Open Sans"/>
                <a:sym typeface="Open Sans"/>
              </a:defRPr>
            </a:lvl5pPr>
            <a:lvl6pPr marL="2743200" marR="0" lvl="5" indent="-317500" algn="l" rtl="0">
              <a:lnSpc>
                <a:spcPct val="115000"/>
              </a:lnSpc>
              <a:spcBef>
                <a:spcPts val="0"/>
              </a:spcBef>
              <a:spcAft>
                <a:spcPts val="0"/>
              </a:spcAft>
              <a:buClr>
                <a:srgbClr val="434343"/>
              </a:buClr>
              <a:buSzPts val="1400"/>
              <a:buFont typeface="Open Sans"/>
              <a:buChar char="■"/>
              <a:defRPr sz="1400" b="0" i="0" u="none" strike="noStrike" cap="none">
                <a:solidFill>
                  <a:srgbClr val="434343"/>
                </a:solidFill>
                <a:latin typeface="Open Sans"/>
                <a:ea typeface="Open Sans"/>
                <a:cs typeface="Open Sans"/>
                <a:sym typeface="Open Sans"/>
              </a:defRPr>
            </a:lvl6pPr>
            <a:lvl7pPr marL="3200400" marR="0" lvl="6" indent="-317500" algn="l" rtl="0">
              <a:lnSpc>
                <a:spcPct val="115000"/>
              </a:lnSpc>
              <a:spcBef>
                <a:spcPts val="0"/>
              </a:spcBef>
              <a:spcAft>
                <a:spcPts val="0"/>
              </a:spcAft>
              <a:buClr>
                <a:srgbClr val="434343"/>
              </a:buClr>
              <a:buSzPts val="1400"/>
              <a:buFont typeface="Open Sans"/>
              <a:buChar char="●"/>
              <a:defRPr sz="1400" b="0" i="0" u="none" strike="noStrike" cap="none">
                <a:solidFill>
                  <a:srgbClr val="434343"/>
                </a:solidFill>
                <a:latin typeface="Open Sans"/>
                <a:ea typeface="Open Sans"/>
                <a:cs typeface="Open Sans"/>
                <a:sym typeface="Open Sans"/>
              </a:defRPr>
            </a:lvl7pPr>
            <a:lvl8pPr marL="3657600" marR="0" lvl="7" indent="-317500" algn="l" rtl="0">
              <a:lnSpc>
                <a:spcPct val="115000"/>
              </a:lnSpc>
              <a:spcBef>
                <a:spcPts val="0"/>
              </a:spcBef>
              <a:spcAft>
                <a:spcPts val="0"/>
              </a:spcAft>
              <a:buClr>
                <a:srgbClr val="434343"/>
              </a:buClr>
              <a:buSzPts val="1400"/>
              <a:buFont typeface="Open Sans"/>
              <a:buChar char="○"/>
              <a:defRPr sz="1400" b="0" i="0" u="none" strike="noStrike" cap="none">
                <a:solidFill>
                  <a:srgbClr val="434343"/>
                </a:solidFill>
                <a:latin typeface="Open Sans"/>
                <a:ea typeface="Open Sans"/>
                <a:cs typeface="Open Sans"/>
                <a:sym typeface="Open Sans"/>
              </a:defRPr>
            </a:lvl8pPr>
            <a:lvl9pPr marL="4114800" marR="0" lvl="8" indent="-317500" algn="l" rtl="0">
              <a:lnSpc>
                <a:spcPct val="115000"/>
              </a:lnSpc>
              <a:spcBef>
                <a:spcPts val="0"/>
              </a:spcBef>
              <a:spcAft>
                <a:spcPts val="0"/>
              </a:spcAft>
              <a:buClr>
                <a:srgbClr val="434343"/>
              </a:buClr>
              <a:buSzPts val="1400"/>
              <a:buFont typeface="Open Sans"/>
              <a:buChar char="■"/>
              <a:defRPr sz="1400" b="0" i="0" u="none" strike="noStrike" cap="none">
                <a:solidFill>
                  <a:srgbClr val="434343"/>
                </a:solidFill>
                <a:latin typeface="Open Sans"/>
                <a:ea typeface="Open Sans"/>
                <a:cs typeface="Open Sans"/>
                <a:sym typeface="Open Sans"/>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t>‹#›</a:t>
            </a:fld>
            <a:endParaRPr lang="en-GB"/>
          </a:p>
        </p:txBody>
      </p:sp>
    </p:spTree>
  </p:cSld>
  <p:clrMap bg1="lt1" tx1="dk1" bg2="dk2" tx2="lt2" accent1="accent1" accent2="accent2" accent3="accent3" accent4="accent4" accent5="accent5" accent6="accent6" hlink="hlink" folHlink="folHlink"/>
  <p:sldLayoutIdLst>
    <p:sldLayoutId id="2147483658" r:id="rId1"/>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 id="2147483671" r:id="rId14"/>
    <p:sldLayoutId id="2147483672" r:id="rId15"/>
    <p:sldLayoutId id="2147483673" r:id="rId16"/>
    <p:sldLayoutId id="2147483674" r:id="rId17"/>
    <p:sldLayoutId id="2147483675" r:id="rId18"/>
    <p:sldLayoutId id="2147483676" r:id="rId19"/>
    <p:sldLayoutId id="2147483677" r:id="rId20"/>
    <p:sldLayoutId id="2147483678" r:id="rId21"/>
    <p:sldLayoutId id="2147483679" r:id="rId22"/>
    <p:sldLayoutId id="2147483680" r:id="rId23"/>
    <p:sldLayoutId id="2147483681" r:id="rId24"/>
    <p:sldLayoutId id="2147483682" r:id="rId25"/>
    <p:sldLayoutId id="2147483683" r:id="rId26"/>
    <p:sldLayoutId id="2147483684" r:id="rId27"/>
    <p:sldLayoutId id="2147483685" r:id="rId28"/>
    <p:sldLayoutId id="2147483686" r:id="rId29"/>
    <p:sldLayoutId id="2147483687" r:id="rId30"/>
    <p:sldLayoutId id="2147483688" r:id="rId31"/>
    <p:sldLayoutId id="2147483689" r:id="rId32"/>
    <p:sldLayoutId id="2147483690" r:id="rId33"/>
    <p:sldLayoutId id="2147483691" r:id="rId34"/>
    <p:sldLayoutId id="2147483692" r:id="rId35"/>
    <p:sldLayoutId id="2147483693" r:id="rId36"/>
    <p:sldLayoutId id="2147483694" r:id="rId37"/>
    <p:sldLayoutId id="2147483695" r:id="rId38"/>
    <p:sldLayoutId id="2147483696" r:id="rId39"/>
    <p:sldLayoutId id="2147483697" r:id="rId40"/>
    <p:sldLayoutId id="2147483698" r:id="rId41"/>
    <p:sldLayoutId id="2147483699" r:id="rId42"/>
    <p:sldLayoutId id="2147483700" r:id="rId43"/>
    <p:sldLayoutId id="2147483701" r:id="rId4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5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hyperlink" Target="https://riscv.org/regulations/" TargetMode="External"/><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hyperlink" Target="https://riscv.org/risc-v-international-community-code-of-conduct/" TargetMode="External"/><Relationship Id="rId2" Type="http://schemas.openxmlformats.org/officeDocument/2006/relationships/notesSlide" Target="../notesSlides/notesSlide3.xml"/><Relationship Id="rId1" Type="http://schemas.openxmlformats.org/officeDocument/2006/relationships/slideLayout" Target="../slideLayouts/slideLayout5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2.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52.xml"/><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52.xml"/></Relationships>
</file>

<file path=ppt/slides/_rels/slide7.xml.rels><?xml version="1.0" encoding="UTF-8" standalone="yes"?>
<Relationships xmlns="http://schemas.openxmlformats.org/package/2006/relationships"><Relationship Id="rId3" Type="http://schemas.openxmlformats.org/officeDocument/2006/relationships/hyperlink" Target="https://github.com/riscv-android-src/riscv-android/issues" TargetMode="External"/><Relationship Id="rId2" Type="http://schemas.openxmlformats.org/officeDocument/2006/relationships/notesSlide" Target="../notesSlides/notesSlide7.xml"/><Relationship Id="rId1" Type="http://schemas.openxmlformats.org/officeDocument/2006/relationships/slideLayout" Target="../slideLayouts/slideLayout52.xml"/><Relationship Id="rId5" Type="http://schemas.openxmlformats.org/officeDocument/2006/relationships/hyperlink" Target="https://bugs.chromium.org/p/gerrit/issues/list" TargetMode="External"/><Relationship Id="rId4" Type="http://schemas.openxmlformats.org/officeDocument/2006/relationships/hyperlink" Target="https://docs.google.com/spreadsheets/d/1HifwLJCBeLxgtXo-D1O1POlsBlybRokCmAj3yljq9NM/edit#gid=0"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s://docs.google.com/spreadsheets/d/1HifwLJCBeLxgtXo-D1O1POlsBlybRokCmAj3yljq9NM/edit#gid=0" TargetMode="External"/><Relationship Id="rId2" Type="http://schemas.openxmlformats.org/officeDocument/2006/relationships/notesSlide" Target="../notesSlides/notesSlide8.xml"/><Relationship Id="rId1" Type="http://schemas.openxmlformats.org/officeDocument/2006/relationships/slideLayout" Target="../slideLayouts/slideLayout52.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52.xml"/><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46"/>
          <p:cNvSpPr txBox="1">
            <a:spLocks noGrp="1"/>
          </p:cNvSpPr>
          <p:nvPr>
            <p:ph type="ctrTitle"/>
          </p:nvPr>
        </p:nvSpPr>
        <p:spPr>
          <a:xfrm>
            <a:off x="555000" y="1391274"/>
            <a:ext cx="8034000" cy="2137200"/>
          </a:xfrm>
          <a:prstGeom prst="rect">
            <a:avLst/>
          </a:prstGeom>
          <a:noFill/>
          <a:ln>
            <a:noFill/>
          </a:ln>
        </p:spPr>
        <p:txBody>
          <a:bodyPr spcFirstLastPara="1" wrap="square" lIns="91425" tIns="91425" rIns="91425" bIns="91425" anchor="ctr" anchorCtr="0">
            <a:noAutofit/>
          </a:bodyPr>
          <a:lstStyle/>
          <a:p>
            <a:pPr lvl="0"/>
            <a:r>
              <a:rPr lang="en-US" altLang="zh-CN" sz="2800" dirty="0"/>
              <a:t>Android </a:t>
            </a:r>
            <a:r>
              <a:rPr lang="en-GB" sz="2800" dirty="0"/>
              <a:t>SIG November Meeting</a:t>
            </a:r>
            <a:endParaRPr sz="2800" dirty="0"/>
          </a:p>
        </p:txBody>
      </p:sp>
      <p:sp>
        <p:nvSpPr>
          <p:cNvPr id="278" name="Google Shape;278;p46"/>
          <p:cNvSpPr txBox="1">
            <a:spLocks noGrp="1"/>
          </p:cNvSpPr>
          <p:nvPr>
            <p:ph type="subTitle" idx="1"/>
          </p:nvPr>
        </p:nvSpPr>
        <p:spPr>
          <a:xfrm>
            <a:off x="475396" y="3252862"/>
            <a:ext cx="8034000" cy="507000"/>
          </a:xfrm>
          <a:prstGeom prst="rect">
            <a:avLst/>
          </a:prstGeom>
          <a:noFill/>
          <a:ln>
            <a:noFill/>
          </a:ln>
        </p:spPr>
        <p:txBody>
          <a:bodyPr spcFirstLastPara="1" wrap="square" lIns="91425" tIns="91425" rIns="91425" bIns="91425" anchor="t" anchorCtr="0">
            <a:noAutofit/>
          </a:bodyPr>
          <a:lstStyle/>
          <a:p>
            <a:pPr marL="0" lvl="0" indent="0"/>
            <a:r>
              <a:rPr lang="en-US" altLang="zh-CN" sz="2500" dirty="0"/>
              <a:t>November 15</a:t>
            </a:r>
            <a:r>
              <a:rPr lang="en-GB" sz="2500" dirty="0"/>
              <a:t>, 202</a:t>
            </a:r>
            <a:r>
              <a:rPr lang="en-US" altLang="zh-CN" sz="2500" dirty="0"/>
              <a:t>2</a:t>
            </a:r>
            <a:endParaRPr sz="25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7" name="Google Shape;307;p50"/>
          <p:cNvSpPr txBox="1">
            <a:spLocks noGrp="1"/>
          </p:cNvSpPr>
          <p:nvPr>
            <p:ph type="title"/>
          </p:nvPr>
        </p:nvSpPr>
        <p:spPr>
          <a:xfrm>
            <a:off x="239524" y="192000"/>
            <a:ext cx="7281415" cy="514500"/>
          </a:xfrm>
          <a:prstGeom prst="rect">
            <a:avLst/>
          </a:prstGeom>
        </p:spPr>
        <p:txBody>
          <a:bodyPr spcFirstLastPara="1" wrap="square" lIns="67850" tIns="33350" rIns="67850" bIns="33350" anchor="ctr" anchorCtr="0">
            <a:noAutofit/>
          </a:bodyPr>
          <a:lstStyle/>
          <a:p>
            <a:r>
              <a:rPr lang="en-US" altLang="zh-CN" dirty="0"/>
              <a:t>Develop riscv64 support on AOSP master </a:t>
            </a:r>
            <a:endParaRPr lang="en-US" dirty="0"/>
          </a:p>
        </p:txBody>
      </p:sp>
      <p:sp>
        <p:nvSpPr>
          <p:cNvPr id="8" name="矩形 7">
            <a:extLst>
              <a:ext uri="{FF2B5EF4-FFF2-40B4-BE49-F238E27FC236}">
                <a16:creationId xmlns:a16="http://schemas.microsoft.com/office/drawing/2014/main" id="{830AFBC6-8BEC-46D0-BA6F-26441D2B7691}"/>
              </a:ext>
            </a:extLst>
          </p:cNvPr>
          <p:cNvSpPr/>
          <p:nvPr/>
        </p:nvSpPr>
        <p:spPr>
          <a:xfrm>
            <a:off x="1202153" y="4436999"/>
            <a:ext cx="2453038" cy="369332"/>
          </a:xfrm>
          <a:prstGeom prst="rect">
            <a:avLst/>
          </a:prstGeom>
        </p:spPr>
        <p:txBody>
          <a:bodyPr wrap="square">
            <a:spAutoFit/>
          </a:bodyPr>
          <a:lstStyle/>
          <a:p>
            <a:pPr algn="ctr"/>
            <a:r>
              <a:rPr lang="en-US" altLang="zh-CN" sz="1800" dirty="0">
                <a:solidFill>
                  <a:schemeClr val="accent2">
                    <a:lumMod val="75000"/>
                    <a:lumOff val="25000"/>
                  </a:schemeClr>
                </a:solidFill>
              </a:rPr>
              <a:t>Sign CLA</a:t>
            </a:r>
            <a:r>
              <a:rPr lang="zh-CN" altLang="en-US" sz="1800" dirty="0">
                <a:solidFill>
                  <a:schemeClr val="accent2">
                    <a:lumMod val="75000"/>
                    <a:lumOff val="25000"/>
                  </a:schemeClr>
                </a:solidFill>
              </a:rPr>
              <a:t> </a:t>
            </a:r>
            <a:r>
              <a:rPr lang="en-US" altLang="zh-CN" sz="1800" dirty="0">
                <a:solidFill>
                  <a:schemeClr val="accent2">
                    <a:lumMod val="75000"/>
                    <a:lumOff val="25000"/>
                  </a:schemeClr>
                </a:solidFill>
              </a:rPr>
              <a:t>agreement</a:t>
            </a:r>
            <a:endParaRPr lang="zh-CN" altLang="en-US" sz="1800" dirty="0">
              <a:solidFill>
                <a:schemeClr val="accent2">
                  <a:lumMod val="75000"/>
                  <a:lumOff val="25000"/>
                </a:schemeClr>
              </a:solidFill>
            </a:endParaRPr>
          </a:p>
        </p:txBody>
      </p:sp>
      <p:sp>
        <p:nvSpPr>
          <p:cNvPr id="3" name="矩形 2">
            <a:extLst>
              <a:ext uri="{FF2B5EF4-FFF2-40B4-BE49-F238E27FC236}">
                <a16:creationId xmlns:a16="http://schemas.microsoft.com/office/drawing/2014/main" id="{32E75E74-6AD5-56A4-183B-2B4787F1FF67}"/>
              </a:ext>
            </a:extLst>
          </p:cNvPr>
          <p:cNvSpPr/>
          <p:nvPr/>
        </p:nvSpPr>
        <p:spPr>
          <a:xfrm>
            <a:off x="4737982" y="2118403"/>
            <a:ext cx="4115371" cy="646331"/>
          </a:xfrm>
          <a:prstGeom prst="rect">
            <a:avLst/>
          </a:prstGeom>
        </p:spPr>
        <p:txBody>
          <a:bodyPr wrap="square">
            <a:spAutoFit/>
          </a:bodyPr>
          <a:lstStyle/>
          <a:p>
            <a:pPr algn="ctr"/>
            <a:r>
              <a:rPr lang="en-US" altLang="zh-CN" sz="1800" dirty="0">
                <a:solidFill>
                  <a:schemeClr val="accent2">
                    <a:lumMod val="75000"/>
                    <a:lumOff val="25000"/>
                  </a:schemeClr>
                </a:solidFill>
              </a:rPr>
              <a:t>Upload patch for review</a:t>
            </a:r>
          </a:p>
          <a:p>
            <a:pPr algn="ctr"/>
            <a:r>
              <a:rPr lang="zh-CN" altLang="en-US" sz="1800" dirty="0">
                <a:solidFill>
                  <a:schemeClr val="accent2">
                    <a:lumMod val="75000"/>
                    <a:lumOff val="25000"/>
                  </a:schemeClr>
                </a:solidFill>
              </a:rPr>
              <a:t>（</a:t>
            </a:r>
            <a:r>
              <a:rPr lang="en-US" altLang="zh-CN" sz="1800" dirty="0">
                <a:solidFill>
                  <a:schemeClr val="accent2">
                    <a:lumMod val="75000"/>
                    <a:lumOff val="25000"/>
                  </a:schemeClr>
                </a:solidFill>
              </a:rPr>
              <a:t>Should</a:t>
            </a:r>
            <a:r>
              <a:rPr lang="zh-CN" altLang="en-US" sz="1800" dirty="0">
                <a:solidFill>
                  <a:schemeClr val="accent2">
                    <a:lumMod val="75000"/>
                    <a:lumOff val="25000"/>
                  </a:schemeClr>
                </a:solidFill>
              </a:rPr>
              <a:t> </a:t>
            </a:r>
            <a:r>
              <a:rPr lang="en-US" altLang="zh-CN" sz="1800" dirty="0">
                <a:solidFill>
                  <a:schemeClr val="accent2">
                    <a:lumMod val="75000"/>
                    <a:lumOff val="25000"/>
                  </a:schemeClr>
                </a:solidFill>
              </a:rPr>
              <a:t>not</a:t>
            </a:r>
            <a:r>
              <a:rPr lang="zh-CN" altLang="en-US" sz="1800" dirty="0">
                <a:solidFill>
                  <a:schemeClr val="accent2">
                    <a:lumMod val="75000"/>
                    <a:lumOff val="25000"/>
                  </a:schemeClr>
                </a:solidFill>
              </a:rPr>
              <a:t> </a:t>
            </a:r>
            <a:r>
              <a:rPr lang="en-US" altLang="zh-CN" sz="1800" dirty="0">
                <a:solidFill>
                  <a:schemeClr val="accent2">
                    <a:lumMod val="75000"/>
                    <a:lumOff val="25000"/>
                  </a:schemeClr>
                </a:solidFill>
              </a:rPr>
              <a:t>include</a:t>
            </a:r>
            <a:r>
              <a:rPr lang="zh-CN" altLang="en-US" sz="1800" dirty="0">
                <a:solidFill>
                  <a:schemeClr val="accent2">
                    <a:lumMod val="75000"/>
                    <a:lumOff val="25000"/>
                  </a:schemeClr>
                </a:solidFill>
              </a:rPr>
              <a:t> </a:t>
            </a:r>
            <a:r>
              <a:rPr lang="en-US" altLang="zh-CN" sz="1800" dirty="0">
                <a:solidFill>
                  <a:schemeClr val="accent2">
                    <a:lumMod val="75000"/>
                    <a:lumOff val="25000"/>
                  </a:schemeClr>
                </a:solidFill>
              </a:rPr>
              <a:t>any</a:t>
            </a:r>
            <a:r>
              <a:rPr lang="zh-CN" altLang="en-US" sz="1800" dirty="0">
                <a:solidFill>
                  <a:schemeClr val="accent2">
                    <a:lumMod val="75000"/>
                    <a:lumOff val="25000"/>
                  </a:schemeClr>
                </a:solidFill>
              </a:rPr>
              <a:t> </a:t>
            </a:r>
            <a:r>
              <a:rPr lang="en-US" altLang="zh-CN" sz="1800" dirty="0" err="1">
                <a:solidFill>
                  <a:schemeClr val="accent2">
                    <a:lumMod val="75000"/>
                    <a:lumOff val="25000"/>
                  </a:schemeClr>
                </a:solidFill>
              </a:rPr>
              <a:t>prebuilts</a:t>
            </a:r>
            <a:r>
              <a:rPr lang="zh-CN" altLang="en-US" sz="1800" dirty="0">
                <a:solidFill>
                  <a:schemeClr val="accent2">
                    <a:lumMod val="75000"/>
                    <a:lumOff val="25000"/>
                  </a:schemeClr>
                </a:solidFill>
              </a:rPr>
              <a:t>）</a:t>
            </a:r>
          </a:p>
        </p:txBody>
      </p:sp>
      <p:pic>
        <p:nvPicPr>
          <p:cNvPr id="5122" name="Picture 2">
            <a:extLst>
              <a:ext uri="{FF2B5EF4-FFF2-40B4-BE49-F238E27FC236}">
                <a16:creationId xmlns:a16="http://schemas.microsoft.com/office/drawing/2014/main" id="{6397D1B6-6E46-9E98-9229-3BECB81102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6226" y="2571750"/>
            <a:ext cx="3465323" cy="1735068"/>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a:extLst>
              <a:ext uri="{FF2B5EF4-FFF2-40B4-BE49-F238E27FC236}">
                <a16:creationId xmlns:a16="http://schemas.microsoft.com/office/drawing/2014/main" id="{68108D69-23F8-FD5C-FEB7-B125491A4E23}"/>
              </a:ext>
            </a:extLst>
          </p:cNvPr>
          <p:cNvSpPr/>
          <p:nvPr/>
        </p:nvSpPr>
        <p:spPr>
          <a:xfrm>
            <a:off x="922381" y="2200952"/>
            <a:ext cx="2853012" cy="369332"/>
          </a:xfrm>
          <a:prstGeom prst="rect">
            <a:avLst/>
          </a:prstGeom>
        </p:spPr>
        <p:txBody>
          <a:bodyPr wrap="square">
            <a:spAutoFit/>
          </a:bodyPr>
          <a:lstStyle/>
          <a:p>
            <a:pPr algn="ctr"/>
            <a:r>
              <a:rPr lang="en-US" altLang="zh-CN" sz="1800" dirty="0">
                <a:solidFill>
                  <a:schemeClr val="accent2">
                    <a:lumMod val="75000"/>
                    <a:lumOff val="25000"/>
                  </a:schemeClr>
                </a:solidFill>
              </a:rPr>
              <a:t>Test on </a:t>
            </a:r>
            <a:r>
              <a:rPr lang="en-US" altLang="zh-CN" sz="1800" dirty="0" err="1">
                <a:solidFill>
                  <a:schemeClr val="accent2">
                    <a:lumMod val="75000"/>
                    <a:lumOff val="25000"/>
                  </a:schemeClr>
                </a:solidFill>
              </a:rPr>
              <a:t>qemu</a:t>
            </a:r>
            <a:r>
              <a:rPr lang="en-US" altLang="zh-CN" sz="1800" dirty="0">
                <a:solidFill>
                  <a:schemeClr val="accent2">
                    <a:lumMod val="75000"/>
                    <a:lumOff val="25000"/>
                  </a:schemeClr>
                </a:solidFill>
              </a:rPr>
              <a:t>/emulator</a:t>
            </a:r>
            <a:endParaRPr lang="zh-CN" altLang="en-US" sz="1800" dirty="0">
              <a:solidFill>
                <a:schemeClr val="accent2">
                  <a:lumMod val="75000"/>
                  <a:lumOff val="25000"/>
                </a:schemeClr>
              </a:solidFill>
            </a:endParaRPr>
          </a:p>
        </p:txBody>
      </p:sp>
      <p:sp>
        <p:nvSpPr>
          <p:cNvPr id="2" name="矩形 1">
            <a:extLst>
              <a:ext uri="{FF2B5EF4-FFF2-40B4-BE49-F238E27FC236}">
                <a16:creationId xmlns:a16="http://schemas.microsoft.com/office/drawing/2014/main" id="{11E77BAA-0A9D-605D-F0C4-064A6C694B7E}"/>
              </a:ext>
            </a:extLst>
          </p:cNvPr>
          <p:cNvSpPr/>
          <p:nvPr/>
        </p:nvSpPr>
        <p:spPr>
          <a:xfrm>
            <a:off x="4787678" y="4483165"/>
            <a:ext cx="4115371" cy="369332"/>
          </a:xfrm>
          <a:prstGeom prst="rect">
            <a:avLst/>
          </a:prstGeom>
        </p:spPr>
        <p:txBody>
          <a:bodyPr wrap="square">
            <a:spAutoFit/>
          </a:bodyPr>
          <a:lstStyle/>
          <a:p>
            <a:pPr algn="ctr"/>
            <a:r>
              <a:rPr lang="en-US" altLang="zh-CN" sz="1800" dirty="0">
                <a:solidFill>
                  <a:schemeClr val="accent2">
                    <a:lumMod val="75000"/>
                    <a:lumOff val="25000"/>
                  </a:schemeClr>
                </a:solidFill>
              </a:rPr>
              <a:t>Assign</a:t>
            </a:r>
            <a:r>
              <a:rPr lang="zh-CN" altLang="en-US" sz="1800" dirty="0">
                <a:solidFill>
                  <a:schemeClr val="accent2">
                    <a:lumMod val="75000"/>
                    <a:lumOff val="25000"/>
                  </a:schemeClr>
                </a:solidFill>
              </a:rPr>
              <a:t> </a:t>
            </a:r>
            <a:r>
              <a:rPr lang="en-US" altLang="zh-CN" sz="1800" dirty="0">
                <a:solidFill>
                  <a:schemeClr val="accent2">
                    <a:lumMod val="75000"/>
                    <a:lumOff val="25000"/>
                  </a:schemeClr>
                </a:solidFill>
              </a:rPr>
              <a:t>reviewer(@</a:t>
            </a:r>
            <a:r>
              <a:rPr lang="en-US" altLang="zh-CN" sz="1800" dirty="0" err="1">
                <a:solidFill>
                  <a:schemeClr val="accent2">
                    <a:lumMod val="75000"/>
                    <a:lumOff val="25000"/>
                  </a:schemeClr>
                </a:solidFill>
              </a:rPr>
              <a:t>enh</a:t>
            </a:r>
            <a:r>
              <a:rPr lang="en-US" altLang="zh-CN" sz="1800" dirty="0">
                <a:solidFill>
                  <a:schemeClr val="accent2">
                    <a:lumMod val="75000"/>
                    <a:lumOff val="25000"/>
                  </a:schemeClr>
                </a:solidFill>
              </a:rPr>
              <a:t>)</a:t>
            </a:r>
            <a:endParaRPr lang="zh-CN" altLang="en-US" sz="1800" dirty="0">
              <a:solidFill>
                <a:schemeClr val="accent2">
                  <a:lumMod val="75000"/>
                  <a:lumOff val="25000"/>
                </a:schemeClr>
              </a:solidFill>
            </a:endParaRPr>
          </a:p>
        </p:txBody>
      </p:sp>
      <p:pic>
        <p:nvPicPr>
          <p:cNvPr id="1026" name="Picture 2">
            <a:extLst>
              <a:ext uri="{FF2B5EF4-FFF2-40B4-BE49-F238E27FC236}">
                <a16:creationId xmlns:a16="http://schemas.microsoft.com/office/drawing/2014/main" id="{33C90F28-D4C3-8756-F7F8-521C5815995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29783" y="2764734"/>
            <a:ext cx="3031160" cy="1751554"/>
          </a:xfrm>
          <a:prstGeom prst="rect">
            <a:avLst/>
          </a:prstGeom>
          <a:noFill/>
          <a:extLst>
            <a:ext uri="{909E8E84-426E-40DD-AFC4-6F175D3DCCD1}">
              <a14:hiddenFill xmlns:a14="http://schemas.microsoft.com/office/drawing/2010/main">
                <a:solidFill>
                  <a:srgbClr val="FFFFFF"/>
                </a:solidFill>
              </a14:hiddenFill>
            </a:ext>
          </a:extLst>
        </p:spPr>
      </p:pic>
      <p:sp>
        <p:nvSpPr>
          <p:cNvPr id="6" name="文本框 5">
            <a:extLst>
              <a:ext uri="{FF2B5EF4-FFF2-40B4-BE49-F238E27FC236}">
                <a16:creationId xmlns:a16="http://schemas.microsoft.com/office/drawing/2014/main" id="{D3A557CF-832E-2FF9-A48F-D4A3B5C0AD8D}"/>
              </a:ext>
            </a:extLst>
          </p:cNvPr>
          <p:cNvSpPr txBox="1"/>
          <p:nvPr/>
        </p:nvSpPr>
        <p:spPr>
          <a:xfrm>
            <a:off x="1987826" y="4806331"/>
            <a:ext cx="6241774" cy="307777"/>
          </a:xfrm>
          <a:prstGeom prst="rect">
            <a:avLst/>
          </a:prstGeom>
          <a:noFill/>
        </p:spPr>
        <p:txBody>
          <a:bodyPr wrap="square">
            <a:spAutoFit/>
          </a:bodyPr>
          <a:lstStyle/>
          <a:p>
            <a:r>
              <a:rPr lang="zh-CN" altLang="en-US" dirty="0"/>
              <a:t>https://source.android.com/docs/setup/contribute/submit-patches</a:t>
            </a:r>
          </a:p>
        </p:txBody>
      </p:sp>
      <p:pic>
        <p:nvPicPr>
          <p:cNvPr id="1028" name="Picture 4">
            <a:extLst>
              <a:ext uri="{FF2B5EF4-FFF2-40B4-BE49-F238E27FC236}">
                <a16:creationId xmlns:a16="http://schemas.microsoft.com/office/drawing/2014/main" id="{F32939A9-3354-52E6-539A-DA200A0ECD5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48720" y="984452"/>
            <a:ext cx="4004633" cy="113395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8DA3177D-7139-1881-3E2F-886B40B7C06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6226" y="654712"/>
            <a:ext cx="3714546" cy="15980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07259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7" name="Google Shape;307;p50"/>
          <p:cNvSpPr txBox="1">
            <a:spLocks noGrp="1"/>
          </p:cNvSpPr>
          <p:nvPr>
            <p:ph type="title"/>
          </p:nvPr>
        </p:nvSpPr>
        <p:spPr>
          <a:xfrm>
            <a:off x="239524" y="192000"/>
            <a:ext cx="7281415" cy="514500"/>
          </a:xfrm>
          <a:prstGeom prst="rect">
            <a:avLst/>
          </a:prstGeom>
        </p:spPr>
        <p:txBody>
          <a:bodyPr spcFirstLastPara="1" wrap="square" lIns="67850" tIns="33350" rIns="67850" bIns="33350" anchor="ctr" anchorCtr="0">
            <a:noAutofit/>
          </a:bodyPr>
          <a:lstStyle/>
          <a:p>
            <a:r>
              <a:rPr lang="en-US" altLang="zh-CN" dirty="0"/>
              <a:t>Open Discussion</a:t>
            </a:r>
            <a:endParaRPr lang="en-US" b="0" dirty="0"/>
          </a:p>
        </p:txBody>
      </p:sp>
      <p:sp>
        <p:nvSpPr>
          <p:cNvPr id="308" name="Google Shape;308;p50"/>
          <p:cNvSpPr txBox="1">
            <a:spLocks noGrp="1"/>
          </p:cNvSpPr>
          <p:nvPr>
            <p:ph type="body" idx="1"/>
          </p:nvPr>
        </p:nvSpPr>
        <p:spPr>
          <a:xfrm>
            <a:off x="239525" y="811325"/>
            <a:ext cx="8422154" cy="3980100"/>
          </a:xfrm>
          <a:prstGeom prst="rect">
            <a:avLst/>
          </a:prstGeom>
        </p:spPr>
        <p:txBody>
          <a:bodyPr spcFirstLastPara="1" wrap="square" lIns="68575" tIns="34275" rIns="68575" bIns="34275" anchor="t" anchorCtr="0">
            <a:noAutofit/>
          </a:bodyPr>
          <a:lstStyle/>
          <a:p>
            <a:pPr marL="342900" lvl="0" indent="-279400">
              <a:buClr>
                <a:srgbClr val="0E101A"/>
              </a:buClr>
              <a:buSzPts val="1800"/>
              <a:buFont typeface="Calibri"/>
              <a:buChar char="•"/>
            </a:pPr>
            <a:r>
              <a:rPr lang="en-US" altLang="zh-CN" sz="1800" dirty="0">
                <a:solidFill>
                  <a:srgbClr val="0E101A"/>
                </a:solidFill>
                <a:latin typeface="+mn-lt"/>
                <a:ea typeface="Calibri"/>
                <a:cs typeface="Calibri"/>
                <a:sym typeface="Calibri"/>
              </a:rPr>
              <a:t>…</a:t>
            </a:r>
          </a:p>
        </p:txBody>
      </p:sp>
    </p:spTree>
    <p:extLst>
      <p:ext uri="{BB962C8B-B14F-4D97-AF65-F5344CB8AC3E}">
        <p14:creationId xmlns:p14="http://schemas.microsoft.com/office/powerpoint/2010/main" val="27593906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52"/>
          <p:cNvSpPr txBox="1">
            <a:spLocks noGrp="1"/>
          </p:cNvSpPr>
          <p:nvPr>
            <p:ph type="title"/>
          </p:nvPr>
        </p:nvSpPr>
        <p:spPr>
          <a:xfrm>
            <a:off x="259800" y="900125"/>
            <a:ext cx="8624400" cy="2640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Thank You</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47"/>
          <p:cNvSpPr txBox="1">
            <a:spLocks noGrp="1"/>
          </p:cNvSpPr>
          <p:nvPr>
            <p:ph type="title"/>
          </p:nvPr>
        </p:nvSpPr>
        <p:spPr>
          <a:xfrm>
            <a:off x="311700" y="216425"/>
            <a:ext cx="8520600" cy="74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Antitrust Policy Notice</a:t>
            </a:r>
          </a:p>
          <a:p>
            <a:pPr marL="0" lvl="0" indent="0" algn="l" rtl="0">
              <a:spcBef>
                <a:spcPts val="0"/>
              </a:spcBef>
              <a:spcAft>
                <a:spcPts val="0"/>
              </a:spcAft>
              <a:buNone/>
            </a:pPr>
            <a:endParaRPr lang="en-GB" dirty="0"/>
          </a:p>
          <a:p>
            <a:pPr marL="0" lvl="0" indent="0" algn="l" rtl="0">
              <a:spcBef>
                <a:spcPts val="0"/>
              </a:spcBef>
              <a:spcAft>
                <a:spcPts val="0"/>
              </a:spcAft>
              <a:buClr>
                <a:schemeClr val="dk1"/>
              </a:buClr>
              <a:buSzPts val="1100"/>
              <a:buFont typeface="Arial" panose="020B0604020202020204"/>
              <a:buNone/>
            </a:pPr>
            <a:endParaRPr lang="en-GB" dirty="0"/>
          </a:p>
        </p:txBody>
      </p:sp>
      <p:sp>
        <p:nvSpPr>
          <p:cNvPr id="284" name="Google Shape;284;p4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500"/>
              <a:buFont typeface="Arial" panose="020B0604020202020204"/>
              <a:buNone/>
            </a:pPr>
            <a:r>
              <a:rPr lang="en-GB" sz="1600" dirty="0">
                <a:solidFill>
                  <a:schemeClr val="dk1"/>
                </a:solidFill>
                <a:latin typeface="Arial" panose="020B0604020202020204"/>
                <a:ea typeface="Arial" panose="020B0604020202020204"/>
                <a:cs typeface="Arial" panose="020B0604020202020204"/>
                <a:sym typeface="Arial" panose="020B0604020202020204"/>
              </a:rPr>
              <a:t>RISC-V International meetings involve participation by industry competitors, and it is the intention of RISC-V International to conduct all its activities in accordance with applicable antitrust and competition laws. It is therefore extremely important that attendees adhere to meeting agendas, and be aware of, and not participate in, any activities that are prohibited under applicable US state, federal or foreign antitrust and competition laws.</a:t>
            </a:r>
            <a:endParaRPr dirty="0">
              <a:solidFill>
                <a:schemeClr val="dk1"/>
              </a:solidFill>
              <a:latin typeface="Arial" panose="020B0604020202020204"/>
              <a:ea typeface="Arial" panose="020B0604020202020204"/>
              <a:cs typeface="Arial" panose="020B0604020202020204"/>
              <a:sym typeface="Arial" panose="020B0604020202020204"/>
            </a:endParaRPr>
          </a:p>
          <a:p>
            <a:pPr marL="0" lvl="0" indent="0" algn="l" rtl="0">
              <a:spcBef>
                <a:spcPts val="0"/>
              </a:spcBef>
              <a:spcAft>
                <a:spcPts val="0"/>
              </a:spcAft>
              <a:buClr>
                <a:schemeClr val="dk1"/>
              </a:buClr>
              <a:buSzPts val="1500"/>
              <a:buFont typeface="Arial" panose="020B0604020202020204"/>
              <a:buNone/>
            </a:pPr>
            <a:endParaRPr sz="1600" dirty="0">
              <a:solidFill>
                <a:schemeClr val="dk1"/>
              </a:solidFill>
              <a:latin typeface="Arial" panose="020B0604020202020204"/>
              <a:ea typeface="Arial" panose="020B0604020202020204"/>
              <a:cs typeface="Arial" panose="020B0604020202020204"/>
              <a:sym typeface="Arial" panose="020B0604020202020204"/>
            </a:endParaRPr>
          </a:p>
          <a:p>
            <a:pPr marL="0" lvl="0" indent="0" algn="l" rtl="0">
              <a:spcBef>
                <a:spcPts val="0"/>
              </a:spcBef>
              <a:spcAft>
                <a:spcPts val="0"/>
              </a:spcAft>
              <a:buClr>
                <a:schemeClr val="dk1"/>
              </a:buClr>
              <a:buSzPts val="1500"/>
              <a:buFont typeface="Arial" panose="020B0604020202020204"/>
              <a:buNone/>
            </a:pPr>
            <a:r>
              <a:rPr lang="en-GB" sz="1600" dirty="0">
                <a:solidFill>
                  <a:schemeClr val="dk1"/>
                </a:solidFill>
                <a:latin typeface="Arial" panose="020B0604020202020204"/>
                <a:ea typeface="Arial" panose="020B0604020202020204"/>
                <a:cs typeface="Arial" panose="020B0604020202020204"/>
                <a:sym typeface="Arial" panose="020B0604020202020204"/>
              </a:rPr>
              <a:t>Examples of types of actions that are prohibited at RISC-V International meetings and in connection with RISC-V International activities are described in the RISC-V International Regulations Article 7 available here: </a:t>
            </a:r>
            <a:r>
              <a:rPr lang="en-GB" sz="1600" u="sng" dirty="0">
                <a:solidFill>
                  <a:schemeClr val="hlink"/>
                </a:solidFill>
                <a:latin typeface="Arial" panose="020B0604020202020204"/>
                <a:ea typeface="Arial" panose="020B0604020202020204"/>
                <a:cs typeface="Arial" panose="020B0604020202020204"/>
                <a:sym typeface="Arial" panose="020B0604020202020204"/>
                <a:hlinkClick r:id="rId3"/>
              </a:rPr>
              <a:t>https://riscv.org/regulations/</a:t>
            </a:r>
            <a:endParaRPr sz="1600" dirty="0">
              <a:solidFill>
                <a:schemeClr val="dk1"/>
              </a:solidFill>
              <a:latin typeface="Arial" panose="020B0604020202020204"/>
              <a:ea typeface="Arial" panose="020B0604020202020204"/>
              <a:cs typeface="Arial" panose="020B0604020202020204"/>
              <a:sym typeface="Arial" panose="020B0604020202020204"/>
            </a:endParaRPr>
          </a:p>
          <a:p>
            <a:pPr marL="0" lvl="0" indent="0" algn="l" rtl="0">
              <a:spcBef>
                <a:spcPts val="0"/>
              </a:spcBef>
              <a:spcAft>
                <a:spcPts val="0"/>
              </a:spcAft>
              <a:buClr>
                <a:schemeClr val="dk1"/>
              </a:buClr>
              <a:buSzPts val="1500"/>
              <a:buFont typeface="Arial" panose="020B0604020202020204"/>
              <a:buNone/>
            </a:pPr>
            <a:endParaRPr sz="1600" dirty="0">
              <a:solidFill>
                <a:schemeClr val="dk1"/>
              </a:solidFill>
              <a:latin typeface="Arial" panose="020B0604020202020204"/>
              <a:ea typeface="Arial" panose="020B0604020202020204"/>
              <a:cs typeface="Arial" panose="020B0604020202020204"/>
              <a:sym typeface="Arial" panose="020B0604020202020204"/>
            </a:endParaRPr>
          </a:p>
          <a:p>
            <a:pPr marL="0" lvl="0" indent="0" algn="l" rtl="0">
              <a:spcBef>
                <a:spcPts val="0"/>
              </a:spcBef>
              <a:spcAft>
                <a:spcPts val="0"/>
              </a:spcAft>
              <a:buClr>
                <a:schemeClr val="dk1"/>
              </a:buClr>
              <a:buSzPts val="1500"/>
              <a:buFont typeface="Arial" panose="020B0604020202020204"/>
              <a:buNone/>
            </a:pPr>
            <a:r>
              <a:rPr lang="en-GB" sz="1600" dirty="0">
                <a:solidFill>
                  <a:schemeClr val="dk1"/>
                </a:solidFill>
                <a:latin typeface="Arial" panose="020B0604020202020204"/>
                <a:ea typeface="Arial" panose="020B0604020202020204"/>
                <a:cs typeface="Arial" panose="020B0604020202020204"/>
                <a:sym typeface="Arial" panose="020B0604020202020204"/>
              </a:rPr>
              <a:t>If you have questions about these matters, please contact your company counsel.</a:t>
            </a:r>
            <a:endParaRPr dirty="0">
              <a:solidFill>
                <a:schemeClr val="dk1"/>
              </a:solidFill>
              <a:latin typeface="Arial" panose="020B0604020202020204"/>
              <a:ea typeface="Arial" panose="020B0604020202020204"/>
              <a:cs typeface="Arial" panose="020B0604020202020204"/>
              <a:sym typeface="Arial" panose="020B0604020202020204"/>
            </a:endParaRPr>
          </a:p>
          <a:p>
            <a:pPr marL="0" lvl="0" indent="0" algn="l" rtl="0">
              <a:spcBef>
                <a:spcPts val="0"/>
              </a:spcBef>
              <a:spcAft>
                <a:spcPts val="0"/>
              </a:spcAft>
              <a:buNone/>
            </a:pPr>
            <a:endParaRPr sz="16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48"/>
          <p:cNvSpPr txBox="1">
            <a:spLocks noGrp="1"/>
          </p:cNvSpPr>
          <p:nvPr>
            <p:ph type="sldNum" idx="12"/>
          </p:nvPr>
        </p:nvSpPr>
        <p:spPr>
          <a:xfrm>
            <a:off x="5029200" y="3625813"/>
            <a:ext cx="1600200" cy="171600"/>
          </a:xfrm>
          <a:prstGeom prst="rect">
            <a:avLst/>
          </a:prstGeom>
          <a:noFill/>
          <a:ln>
            <a:noFill/>
          </a:ln>
        </p:spPr>
        <p:txBody>
          <a:bodyPr spcFirstLastPara="1" wrap="square" lIns="68575" tIns="34275" rIns="68575" bIns="34275" anchor="b" anchorCtr="0">
            <a:noAutofit/>
          </a:bodyPr>
          <a:lstStyle/>
          <a:p>
            <a:pPr marL="0" lvl="0" indent="0" algn="r" rtl="0">
              <a:spcBef>
                <a:spcPts val="0"/>
              </a:spcBef>
              <a:spcAft>
                <a:spcPts val="0"/>
              </a:spcAft>
              <a:buClr>
                <a:srgbClr val="000000"/>
              </a:buClr>
              <a:buFont typeface="Arial" panose="020B0604020202020204"/>
              <a:buNone/>
            </a:pPr>
            <a:fld id="{00000000-1234-1234-1234-123412341234}" type="slidenum">
              <a:rPr lang="en-GB"/>
              <a:t>3</a:t>
            </a:fld>
            <a:endParaRPr lang="en-GB"/>
          </a:p>
        </p:txBody>
      </p:sp>
      <p:sp>
        <p:nvSpPr>
          <p:cNvPr id="290" name="Google Shape;290;p48"/>
          <p:cNvSpPr txBox="1">
            <a:spLocks noGrp="1"/>
          </p:cNvSpPr>
          <p:nvPr>
            <p:ph type="title"/>
          </p:nvPr>
        </p:nvSpPr>
        <p:spPr>
          <a:xfrm>
            <a:off x="275118" y="161365"/>
            <a:ext cx="6011400" cy="514500"/>
          </a:xfrm>
          <a:prstGeom prst="rect">
            <a:avLst/>
          </a:prstGeom>
          <a:noFill/>
          <a:ln>
            <a:noFill/>
          </a:ln>
        </p:spPr>
        <p:txBody>
          <a:bodyPr spcFirstLastPara="1" wrap="square" lIns="67850" tIns="33350" rIns="67850" bIns="33350" anchor="ctr" anchorCtr="0">
            <a:noAutofit/>
          </a:bodyPr>
          <a:lstStyle/>
          <a:p>
            <a:pPr marL="0" lvl="0" indent="0" algn="l" rtl="0">
              <a:lnSpc>
                <a:spcPct val="95000"/>
              </a:lnSpc>
              <a:spcBef>
                <a:spcPts val="0"/>
              </a:spcBef>
              <a:spcAft>
                <a:spcPts val="0"/>
              </a:spcAft>
              <a:buSzPts val="1100"/>
              <a:buNone/>
            </a:pPr>
            <a:r>
              <a:rPr lang="en-GB"/>
              <a:t>RISC-V International</a:t>
            </a:r>
          </a:p>
        </p:txBody>
      </p:sp>
      <p:sp>
        <p:nvSpPr>
          <p:cNvPr id="291" name="Google Shape;291;p48"/>
          <p:cNvSpPr txBox="1">
            <a:spLocks noGrp="1"/>
          </p:cNvSpPr>
          <p:nvPr>
            <p:ph type="body" idx="1"/>
          </p:nvPr>
        </p:nvSpPr>
        <p:spPr>
          <a:xfrm>
            <a:off x="366824" y="1034303"/>
            <a:ext cx="8472300" cy="3894000"/>
          </a:xfrm>
          <a:prstGeom prst="rect">
            <a:avLst/>
          </a:prstGeom>
          <a:noFill/>
          <a:ln>
            <a:noFill/>
          </a:ln>
        </p:spPr>
        <p:txBody>
          <a:bodyPr spcFirstLastPara="1" wrap="square" lIns="68575" tIns="34275" rIns="68575" bIns="34275" anchor="t" anchorCtr="0">
            <a:noAutofit/>
          </a:bodyPr>
          <a:lstStyle/>
          <a:p>
            <a:pPr marL="0" lvl="0" indent="0" algn="l" rtl="0">
              <a:lnSpc>
                <a:spcPct val="100000"/>
              </a:lnSpc>
              <a:spcBef>
                <a:spcPts val="0"/>
              </a:spcBef>
              <a:spcAft>
                <a:spcPts val="0"/>
              </a:spcAft>
              <a:buSzPts val="1500"/>
              <a:buNone/>
            </a:pPr>
            <a:r>
              <a:rPr lang="en-GB" sz="1800" dirty="0"/>
              <a:t>RISC-V is a free and open ISA enabling a new era of processor innovation through open standard collaboration. Born in academia and research, RISC-V ISA delivers a new level of free, extensible software and hardware freedom on architecture, paving the way for the next 50 years of computing design and innovation.</a:t>
            </a:r>
          </a:p>
          <a:p>
            <a:pPr marL="0" lvl="0" indent="0" algn="l" rtl="0">
              <a:lnSpc>
                <a:spcPct val="100000"/>
              </a:lnSpc>
              <a:spcBef>
                <a:spcPts val="0"/>
              </a:spcBef>
              <a:spcAft>
                <a:spcPts val="0"/>
              </a:spcAft>
              <a:buSzPts val="1500"/>
              <a:buNone/>
            </a:pPr>
            <a:endParaRPr sz="1800" dirty="0"/>
          </a:p>
          <a:p>
            <a:pPr marL="0" lvl="0" indent="0" algn="l" rtl="0">
              <a:lnSpc>
                <a:spcPct val="100000"/>
              </a:lnSpc>
              <a:spcBef>
                <a:spcPts val="0"/>
              </a:spcBef>
              <a:spcAft>
                <a:spcPts val="0"/>
              </a:spcAft>
              <a:buSzPts val="1500"/>
              <a:buNone/>
            </a:pPr>
            <a:r>
              <a:rPr lang="en-GB" sz="1800" dirty="0"/>
              <a:t>We are a transparent, collaborative community where all are welcomed, and all members are encouraged to participate.</a:t>
            </a:r>
          </a:p>
          <a:p>
            <a:pPr marL="0" lvl="0" indent="0" algn="l" rtl="0">
              <a:lnSpc>
                <a:spcPct val="100000"/>
              </a:lnSpc>
              <a:spcBef>
                <a:spcPts val="0"/>
              </a:spcBef>
              <a:spcAft>
                <a:spcPts val="0"/>
              </a:spcAft>
              <a:buSzPts val="1500"/>
              <a:buNone/>
            </a:pPr>
            <a:endParaRPr sz="1800" dirty="0"/>
          </a:p>
          <a:p>
            <a:pPr marL="0" lvl="0" indent="0" algn="l" rtl="0">
              <a:lnSpc>
                <a:spcPct val="100000"/>
              </a:lnSpc>
              <a:spcBef>
                <a:spcPts val="0"/>
              </a:spcBef>
              <a:spcAft>
                <a:spcPts val="0"/>
              </a:spcAft>
              <a:buSzPts val="1500"/>
              <a:buNone/>
            </a:pPr>
            <a:r>
              <a:rPr lang="en-GB" sz="1800" dirty="0"/>
              <a:t>We as members, contributors, and leaders pledge to make participation in our community a harassment-free experience for everyone. </a:t>
            </a:r>
          </a:p>
          <a:p>
            <a:pPr marL="0" lvl="0" indent="0" algn="l" rtl="0">
              <a:lnSpc>
                <a:spcPct val="100000"/>
              </a:lnSpc>
              <a:spcBef>
                <a:spcPts val="0"/>
              </a:spcBef>
              <a:spcAft>
                <a:spcPts val="0"/>
              </a:spcAft>
              <a:buSzPts val="1500"/>
              <a:buNone/>
            </a:pPr>
            <a:endParaRPr sz="1800" dirty="0"/>
          </a:p>
          <a:p>
            <a:pPr marL="0" lvl="0" indent="0" algn="l" rtl="0">
              <a:lnSpc>
                <a:spcPct val="100000"/>
              </a:lnSpc>
              <a:spcBef>
                <a:spcPts val="0"/>
              </a:spcBef>
              <a:spcAft>
                <a:spcPts val="0"/>
              </a:spcAft>
              <a:buSzPts val="1500"/>
              <a:buNone/>
            </a:pPr>
            <a:r>
              <a:rPr lang="en-GB" sz="1800" u="sng" dirty="0">
                <a:solidFill>
                  <a:schemeClr val="hlink"/>
                </a:solidFill>
                <a:hlinkClick r:id="rId3"/>
              </a:rPr>
              <a:t>https://riscv.org/risc-v-international-community-code-of-conduct/</a:t>
            </a:r>
            <a:endParaRPr sz="1800" dirty="0"/>
          </a:p>
          <a:p>
            <a:pPr marL="0" lvl="0" indent="0" algn="l" rtl="0">
              <a:lnSpc>
                <a:spcPct val="100000"/>
              </a:lnSpc>
              <a:spcBef>
                <a:spcPts val="0"/>
              </a:spcBef>
              <a:spcAft>
                <a:spcPts val="0"/>
              </a:spcAft>
              <a:buSzPts val="1500"/>
              <a:buNone/>
            </a:pPr>
            <a:endParaRPr sz="18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8" name="Google Shape;298;p49"/>
          <p:cNvSpPr txBox="1">
            <a:spLocks noGrp="1"/>
          </p:cNvSpPr>
          <p:nvPr>
            <p:ph type="title"/>
          </p:nvPr>
        </p:nvSpPr>
        <p:spPr>
          <a:xfrm>
            <a:off x="275118" y="161365"/>
            <a:ext cx="6011400" cy="514500"/>
          </a:xfrm>
          <a:prstGeom prst="rect">
            <a:avLst/>
          </a:prstGeom>
        </p:spPr>
        <p:txBody>
          <a:bodyPr spcFirstLastPara="1" wrap="square" lIns="67850" tIns="33350" rIns="67850" bIns="33350" anchor="ctr" anchorCtr="0">
            <a:noAutofit/>
          </a:bodyPr>
          <a:lstStyle/>
          <a:p>
            <a:pPr marL="0" lvl="0" indent="0" algn="l" rtl="0">
              <a:spcBef>
                <a:spcPts val="0"/>
              </a:spcBef>
              <a:spcAft>
                <a:spcPts val="0"/>
              </a:spcAft>
              <a:buNone/>
            </a:pPr>
            <a:r>
              <a:rPr lang="en-GB"/>
              <a:t>Agenda</a:t>
            </a:r>
          </a:p>
        </p:txBody>
      </p:sp>
      <p:sp>
        <p:nvSpPr>
          <p:cNvPr id="299" name="Google Shape;299;p49"/>
          <p:cNvSpPr txBox="1">
            <a:spLocks noGrp="1"/>
          </p:cNvSpPr>
          <p:nvPr>
            <p:ph type="body" idx="1"/>
          </p:nvPr>
        </p:nvSpPr>
        <p:spPr>
          <a:xfrm>
            <a:off x="423300" y="913525"/>
            <a:ext cx="8297400" cy="3265500"/>
          </a:xfrm>
          <a:prstGeom prst="rect">
            <a:avLst/>
          </a:prstGeom>
        </p:spPr>
        <p:txBody>
          <a:bodyPr spcFirstLastPara="1" wrap="square" lIns="68575" tIns="34275" rIns="68575" bIns="34275" anchor="t" anchorCtr="0">
            <a:noAutofit/>
          </a:bodyPr>
          <a:lstStyle/>
          <a:p>
            <a:pPr algn="l"/>
            <a:r>
              <a:rPr lang="en-US" altLang="zh-CN" b="0" i="0" dirty="0">
                <a:solidFill>
                  <a:srgbClr val="121416"/>
                </a:solidFill>
                <a:effectLst/>
                <a:latin typeface="Helvetica" pitchFamily="2" charset="0"/>
              </a:rPr>
              <a:t>Current Status and Update</a:t>
            </a:r>
          </a:p>
          <a:p>
            <a:pPr algn="l"/>
            <a:r>
              <a:rPr lang="en-US" altLang="zh-CN" b="0" i="0" dirty="0">
                <a:solidFill>
                  <a:srgbClr val="121416"/>
                </a:solidFill>
                <a:effectLst/>
                <a:latin typeface="Helvetica" pitchFamily="2" charset="0"/>
              </a:rPr>
              <a:t>Gap Analysis</a:t>
            </a:r>
          </a:p>
          <a:p>
            <a:pPr algn="l"/>
            <a:r>
              <a:rPr lang="en-US" altLang="zh-CN" b="0" i="0" dirty="0">
                <a:solidFill>
                  <a:srgbClr val="121416"/>
                </a:solidFill>
                <a:effectLst/>
                <a:latin typeface="Helvetica" pitchFamily="2" charset="0"/>
              </a:rPr>
              <a:t>Develop riscv64 support on AOSP master </a:t>
            </a:r>
          </a:p>
          <a:p>
            <a:pPr algn="l"/>
            <a:r>
              <a:rPr lang="en-US" altLang="zh-CN" b="0" i="0" dirty="0">
                <a:solidFill>
                  <a:srgbClr val="121416"/>
                </a:solidFill>
                <a:effectLst/>
                <a:latin typeface="Helvetica" pitchFamily="2" charset="0"/>
              </a:rPr>
              <a:t>Open Discussion</a:t>
            </a:r>
            <a:endParaRPr lang="en-US" altLang="zh-CN" b="0" i="0" dirty="0">
              <a:solidFill>
                <a:srgbClr val="333333"/>
              </a:solidFill>
              <a:effectLst/>
              <a:latin typeface="Helvetica Neue" panose="02000503000000020004" pitchFamily="2" charset="0"/>
            </a:endParaRPr>
          </a:p>
          <a:p>
            <a:pPr marL="0" lvl="0" indent="0" algn="l" rtl="0">
              <a:spcBef>
                <a:spcPts val="0"/>
              </a:spcBef>
              <a:spcAft>
                <a:spcPts val="0"/>
              </a:spcAft>
              <a:buNone/>
            </a:pPr>
            <a:endParaRPr sz="1700" dirty="0"/>
          </a:p>
          <a:p>
            <a:pPr marL="0" lvl="0" indent="0" algn="l" rtl="0">
              <a:spcBef>
                <a:spcPts val="0"/>
              </a:spcBef>
              <a:spcAft>
                <a:spcPts val="0"/>
              </a:spcAft>
              <a:buNone/>
            </a:pPr>
            <a:endParaRPr sz="2000" dirty="0"/>
          </a:p>
          <a:p>
            <a:pPr marL="0" lvl="0" indent="0" algn="l" rtl="0">
              <a:spcBef>
                <a:spcPts val="0"/>
              </a:spcBef>
              <a:spcAft>
                <a:spcPts val="0"/>
              </a:spcAft>
              <a:buNone/>
            </a:pPr>
            <a:endParaRPr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7" name="Google Shape;307;p50"/>
          <p:cNvSpPr txBox="1">
            <a:spLocks noGrp="1"/>
          </p:cNvSpPr>
          <p:nvPr>
            <p:ph type="title"/>
          </p:nvPr>
        </p:nvSpPr>
        <p:spPr>
          <a:xfrm>
            <a:off x="366824" y="242809"/>
            <a:ext cx="7281415" cy="514500"/>
          </a:xfrm>
          <a:prstGeom prst="rect">
            <a:avLst/>
          </a:prstGeom>
        </p:spPr>
        <p:txBody>
          <a:bodyPr spcFirstLastPara="1" wrap="square" lIns="67850" tIns="33350" rIns="67850" bIns="33350" anchor="ctr" anchorCtr="0">
            <a:noAutofit/>
          </a:bodyPr>
          <a:lstStyle/>
          <a:p>
            <a:r>
              <a:rPr lang="en-US" altLang="zh-CN" sz="2400" dirty="0"/>
              <a:t>Current Status and Update</a:t>
            </a:r>
            <a:endParaRPr lang="en-US" sz="2400" dirty="0"/>
          </a:p>
        </p:txBody>
      </p:sp>
      <p:sp>
        <p:nvSpPr>
          <p:cNvPr id="3" name="文本占位符 2">
            <a:extLst>
              <a:ext uri="{FF2B5EF4-FFF2-40B4-BE49-F238E27FC236}">
                <a16:creationId xmlns:a16="http://schemas.microsoft.com/office/drawing/2014/main" id="{C7F8FB79-737A-48F6-93E6-8AEF616A36F8}"/>
              </a:ext>
            </a:extLst>
          </p:cNvPr>
          <p:cNvSpPr>
            <a:spLocks noGrp="1"/>
          </p:cNvSpPr>
          <p:nvPr>
            <p:ph type="body" idx="1"/>
          </p:nvPr>
        </p:nvSpPr>
        <p:spPr>
          <a:xfrm>
            <a:off x="257493" y="1243025"/>
            <a:ext cx="4781646" cy="3169949"/>
          </a:xfrm>
        </p:spPr>
        <p:txBody>
          <a:bodyPr/>
          <a:lstStyle/>
          <a:p>
            <a:r>
              <a:rPr lang="en-US" altLang="zh-CN" dirty="0"/>
              <a:t>Upstream enablement has started(Oct</a:t>
            </a:r>
            <a:r>
              <a:rPr lang="zh-CN" altLang="en-US" dirty="0"/>
              <a:t> </a:t>
            </a:r>
            <a:r>
              <a:rPr lang="en-US" altLang="zh-CN" dirty="0"/>
              <a:t>01)</a:t>
            </a:r>
          </a:p>
          <a:p>
            <a:pPr lvl="1"/>
            <a:r>
              <a:rPr lang="en-US" altLang="zh-CN" dirty="0"/>
              <a:t>First batch</a:t>
            </a:r>
            <a:r>
              <a:rPr lang="zh-CN" altLang="en-US" dirty="0"/>
              <a:t> </a:t>
            </a:r>
            <a:r>
              <a:rPr lang="en-US" altLang="zh-CN" dirty="0"/>
              <a:t>of patch</a:t>
            </a:r>
            <a:r>
              <a:rPr lang="zh-CN" altLang="en-US" dirty="0"/>
              <a:t> </a:t>
            </a:r>
            <a:r>
              <a:rPr lang="en-US" altLang="zh-CN" dirty="0"/>
              <a:t>for</a:t>
            </a:r>
            <a:r>
              <a:rPr lang="zh-CN" altLang="en-US" dirty="0"/>
              <a:t> </a:t>
            </a:r>
            <a:r>
              <a:rPr lang="en-US" altLang="zh-CN" dirty="0"/>
              <a:t>RISC-V</a:t>
            </a:r>
            <a:r>
              <a:rPr lang="zh-CN" altLang="en-US" dirty="0"/>
              <a:t> </a:t>
            </a:r>
            <a:r>
              <a:rPr lang="en-US" altLang="zh-CN" dirty="0"/>
              <a:t>target</a:t>
            </a:r>
          </a:p>
          <a:p>
            <a:pPr lvl="1"/>
            <a:r>
              <a:rPr lang="en-US" altLang="zh-CN" dirty="0"/>
              <a:t>Collaborate with</a:t>
            </a:r>
            <a:r>
              <a:rPr lang="zh-CN" altLang="en-US" dirty="0"/>
              <a:t> </a:t>
            </a:r>
            <a:r>
              <a:rPr lang="en-US" altLang="zh-CN" dirty="0"/>
              <a:t>the</a:t>
            </a:r>
            <a:r>
              <a:rPr lang="zh-CN" altLang="en-US" dirty="0"/>
              <a:t> </a:t>
            </a:r>
            <a:r>
              <a:rPr lang="en-US" altLang="zh-CN" dirty="0"/>
              <a:t>AOSP</a:t>
            </a:r>
            <a:r>
              <a:rPr lang="zh-CN" altLang="en-US" dirty="0"/>
              <a:t> </a:t>
            </a:r>
            <a:r>
              <a:rPr lang="en-US" altLang="zh-CN" dirty="0"/>
              <a:t>team(Google)</a:t>
            </a:r>
          </a:p>
          <a:p>
            <a:pPr lvl="1"/>
            <a:endParaRPr lang="en-US" altLang="zh-CN" dirty="0"/>
          </a:p>
          <a:p>
            <a:r>
              <a:rPr lang="en-US" altLang="zh-CN" dirty="0"/>
              <a:t>Two new</a:t>
            </a:r>
            <a:r>
              <a:rPr lang="zh-CN" altLang="en-US" dirty="0"/>
              <a:t> </a:t>
            </a:r>
            <a:r>
              <a:rPr lang="en-US" altLang="zh-CN" dirty="0"/>
              <a:t>blogs were posted(</a:t>
            </a:r>
            <a:r>
              <a:rPr lang="en-US" altLang="zh-CN" b="0" i="0" dirty="0">
                <a:effectLst/>
                <a:latin typeface="Open Sans" panose="020B0606030504020204" pitchFamily="34" charset="0"/>
              </a:rPr>
              <a:t>Oct 23</a:t>
            </a:r>
            <a:r>
              <a:rPr lang="en-US" altLang="zh-CN" dirty="0"/>
              <a:t>)</a:t>
            </a:r>
          </a:p>
          <a:p>
            <a:pPr lvl="1"/>
            <a:r>
              <a:rPr lang="en-US" altLang="zh-CN" dirty="0"/>
              <a:t>Porting background</a:t>
            </a:r>
          </a:p>
          <a:p>
            <a:pPr lvl="1"/>
            <a:r>
              <a:rPr lang="en-US" altLang="zh-CN" dirty="0"/>
              <a:t>Previous News/blogs</a:t>
            </a:r>
          </a:p>
          <a:p>
            <a:endParaRPr lang="zh-CN" altLang="en-US" dirty="0"/>
          </a:p>
        </p:txBody>
      </p:sp>
      <p:pic>
        <p:nvPicPr>
          <p:cNvPr id="1026" name="Picture 2">
            <a:extLst>
              <a:ext uri="{FF2B5EF4-FFF2-40B4-BE49-F238E27FC236}">
                <a16:creationId xmlns:a16="http://schemas.microsoft.com/office/drawing/2014/main" id="{8143CB9D-5F7C-0902-06C5-C61C2B13FA0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49849"/>
          <a:stretch/>
        </p:blipFill>
        <p:spPr bwMode="auto">
          <a:xfrm>
            <a:off x="5469774" y="1065973"/>
            <a:ext cx="3416733" cy="1505777"/>
          </a:xfrm>
          <a:prstGeom prst="rect">
            <a:avLst/>
          </a:prstGeom>
          <a:noFill/>
          <a:extLst>
            <a:ext uri="{909E8E84-426E-40DD-AFC4-6F175D3DCCD1}">
              <a14:hiddenFill xmlns:a14="http://schemas.microsoft.com/office/drawing/2010/main">
                <a:solidFill>
                  <a:srgbClr val="FFFFFF"/>
                </a:solidFill>
              </a14:hiddenFill>
            </a:ext>
          </a:extLst>
        </p:spPr>
      </p:pic>
      <p:sp>
        <p:nvSpPr>
          <p:cNvPr id="6" name="文本框 5">
            <a:extLst>
              <a:ext uri="{FF2B5EF4-FFF2-40B4-BE49-F238E27FC236}">
                <a16:creationId xmlns:a16="http://schemas.microsoft.com/office/drawing/2014/main" id="{334D8817-5A78-4128-13DC-1B74EB9D3A24}"/>
              </a:ext>
            </a:extLst>
          </p:cNvPr>
          <p:cNvSpPr txBox="1"/>
          <p:nvPr/>
        </p:nvSpPr>
        <p:spPr>
          <a:xfrm>
            <a:off x="5640534" y="4592914"/>
            <a:ext cx="3076083" cy="307777"/>
          </a:xfrm>
          <a:prstGeom prst="rect">
            <a:avLst/>
          </a:prstGeom>
          <a:noFill/>
        </p:spPr>
        <p:txBody>
          <a:bodyPr wrap="square">
            <a:spAutoFit/>
          </a:bodyPr>
          <a:lstStyle/>
          <a:p>
            <a:r>
              <a:rPr lang="zh-CN" altLang="en-US" dirty="0"/>
              <a:t>https://riscv.org/news/risc-v-blog/</a:t>
            </a:r>
          </a:p>
        </p:txBody>
      </p:sp>
      <p:pic>
        <p:nvPicPr>
          <p:cNvPr id="1028" name="Picture 4">
            <a:extLst>
              <a:ext uri="{FF2B5EF4-FFF2-40B4-BE49-F238E27FC236}">
                <a16:creationId xmlns:a16="http://schemas.microsoft.com/office/drawing/2014/main" id="{0ED0750E-6289-07C1-B4DE-A8646092F7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69774" y="2709202"/>
            <a:ext cx="3416733" cy="18837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22760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7" name="Google Shape;307;p50"/>
          <p:cNvSpPr txBox="1">
            <a:spLocks noGrp="1"/>
          </p:cNvSpPr>
          <p:nvPr>
            <p:ph type="title"/>
          </p:nvPr>
        </p:nvSpPr>
        <p:spPr>
          <a:xfrm>
            <a:off x="366824" y="242809"/>
            <a:ext cx="7281415" cy="514500"/>
          </a:xfrm>
          <a:prstGeom prst="rect">
            <a:avLst/>
          </a:prstGeom>
        </p:spPr>
        <p:txBody>
          <a:bodyPr spcFirstLastPara="1" wrap="square" lIns="67850" tIns="33350" rIns="67850" bIns="33350" anchor="ctr" anchorCtr="0">
            <a:noAutofit/>
          </a:bodyPr>
          <a:lstStyle/>
          <a:p>
            <a:r>
              <a:rPr lang="en-US" altLang="zh-CN" sz="2400" dirty="0"/>
              <a:t>Current Status and Update</a:t>
            </a:r>
            <a:endParaRPr lang="en-US" sz="2400" dirty="0"/>
          </a:p>
        </p:txBody>
      </p:sp>
      <p:sp>
        <p:nvSpPr>
          <p:cNvPr id="3" name="文本占位符 2">
            <a:extLst>
              <a:ext uri="{FF2B5EF4-FFF2-40B4-BE49-F238E27FC236}">
                <a16:creationId xmlns:a16="http://schemas.microsoft.com/office/drawing/2014/main" id="{C7F8FB79-737A-48F6-93E6-8AEF616A36F8}"/>
              </a:ext>
            </a:extLst>
          </p:cNvPr>
          <p:cNvSpPr>
            <a:spLocks noGrp="1"/>
          </p:cNvSpPr>
          <p:nvPr>
            <p:ph type="body" idx="1"/>
          </p:nvPr>
        </p:nvSpPr>
        <p:spPr>
          <a:xfrm>
            <a:off x="338432" y="1153573"/>
            <a:ext cx="4612681" cy="3237205"/>
          </a:xfrm>
        </p:spPr>
        <p:txBody>
          <a:bodyPr/>
          <a:lstStyle/>
          <a:p>
            <a:r>
              <a:rPr lang="en-US" altLang="zh-CN" dirty="0">
                <a:solidFill>
                  <a:srgbClr val="18191B"/>
                </a:solidFill>
                <a:effectLst/>
                <a:latin typeface="Arial" panose="020B0604020202020204" pitchFamily="34" charset="0"/>
              </a:rPr>
              <a:t>200+ Changes are created</a:t>
            </a:r>
          </a:p>
          <a:p>
            <a:r>
              <a:rPr lang="en-US" altLang="zh-CN" dirty="0">
                <a:solidFill>
                  <a:srgbClr val="18191B"/>
                </a:solidFill>
                <a:effectLst/>
                <a:latin typeface="Arial" panose="020B0604020202020204" pitchFamily="34" charset="0"/>
              </a:rPr>
              <a:t>170+ Changes are merged</a:t>
            </a:r>
          </a:p>
          <a:p>
            <a:r>
              <a:rPr lang="en-US" altLang="zh-CN" dirty="0">
                <a:solidFill>
                  <a:srgbClr val="18191B"/>
                </a:solidFill>
                <a:latin typeface="Arial" panose="020B0604020202020204" pitchFamily="34" charset="0"/>
              </a:rPr>
              <a:t>Target: aosp_riscv64</a:t>
            </a:r>
          </a:p>
          <a:p>
            <a:r>
              <a:rPr lang="en-US" altLang="zh-CN" dirty="0"/>
              <a:t>Support added: build, bionic, LLVM/Clang, system, framework, XTS and 3-rd party libraries</a:t>
            </a:r>
          </a:p>
          <a:p>
            <a:r>
              <a:rPr lang="en-US" altLang="zh-CN" dirty="0"/>
              <a:t>TODO: under Gap Analysis</a:t>
            </a:r>
          </a:p>
        </p:txBody>
      </p:sp>
      <p:sp>
        <p:nvSpPr>
          <p:cNvPr id="4" name="文本框 3">
            <a:extLst>
              <a:ext uri="{FF2B5EF4-FFF2-40B4-BE49-F238E27FC236}">
                <a16:creationId xmlns:a16="http://schemas.microsoft.com/office/drawing/2014/main" id="{4E70D97A-DA89-1BD6-0E3E-D46A4665E1B7}"/>
              </a:ext>
            </a:extLst>
          </p:cNvPr>
          <p:cNvSpPr txBox="1"/>
          <p:nvPr/>
        </p:nvSpPr>
        <p:spPr>
          <a:xfrm>
            <a:off x="4951113" y="3963731"/>
            <a:ext cx="4154557" cy="307777"/>
          </a:xfrm>
          <a:prstGeom prst="rect">
            <a:avLst/>
          </a:prstGeom>
          <a:noFill/>
        </p:spPr>
        <p:txBody>
          <a:bodyPr wrap="square">
            <a:spAutoFit/>
          </a:bodyPr>
          <a:lstStyle/>
          <a:p>
            <a:r>
              <a:rPr lang="en-US" altLang="zh-CN" dirty="0"/>
              <a:t>https://android-</a:t>
            </a:r>
            <a:r>
              <a:rPr lang="en-US" altLang="zh-CN" dirty="0" err="1"/>
              <a:t>review.googlesource.com</a:t>
            </a:r>
            <a:r>
              <a:rPr lang="en-US" altLang="zh-CN" dirty="0"/>
              <a:t>/q/riscv64</a:t>
            </a:r>
            <a:endParaRPr lang="zh-CN" altLang="en-US" dirty="0"/>
          </a:p>
        </p:txBody>
      </p:sp>
      <p:pic>
        <p:nvPicPr>
          <p:cNvPr id="2050" name="Picture 2">
            <a:extLst>
              <a:ext uri="{FF2B5EF4-FFF2-40B4-BE49-F238E27FC236}">
                <a16:creationId xmlns:a16="http://schemas.microsoft.com/office/drawing/2014/main" id="{113176EE-5BA2-051B-C368-47C137E2FE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61383" y="1034303"/>
            <a:ext cx="3934019" cy="27619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64143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7" name="Google Shape;307;p50"/>
          <p:cNvSpPr txBox="1">
            <a:spLocks noGrp="1"/>
          </p:cNvSpPr>
          <p:nvPr>
            <p:ph type="title"/>
          </p:nvPr>
        </p:nvSpPr>
        <p:spPr>
          <a:xfrm>
            <a:off x="366824" y="242809"/>
            <a:ext cx="7281415" cy="514500"/>
          </a:xfrm>
          <a:prstGeom prst="rect">
            <a:avLst/>
          </a:prstGeom>
        </p:spPr>
        <p:txBody>
          <a:bodyPr spcFirstLastPara="1" wrap="square" lIns="67850" tIns="33350" rIns="67850" bIns="33350" anchor="ctr" anchorCtr="0">
            <a:noAutofit/>
          </a:bodyPr>
          <a:lstStyle/>
          <a:p>
            <a:r>
              <a:rPr lang="en-US" altLang="zh-CN" sz="2400" dirty="0"/>
              <a:t>Current Status and Update</a:t>
            </a:r>
            <a:endParaRPr lang="en-US" sz="2400" dirty="0"/>
          </a:p>
        </p:txBody>
      </p:sp>
      <p:sp>
        <p:nvSpPr>
          <p:cNvPr id="3" name="文本占位符 2">
            <a:extLst>
              <a:ext uri="{FF2B5EF4-FFF2-40B4-BE49-F238E27FC236}">
                <a16:creationId xmlns:a16="http://schemas.microsoft.com/office/drawing/2014/main" id="{C7F8FB79-737A-48F6-93E6-8AEF616A36F8}"/>
              </a:ext>
            </a:extLst>
          </p:cNvPr>
          <p:cNvSpPr>
            <a:spLocks noGrp="1"/>
          </p:cNvSpPr>
          <p:nvPr>
            <p:ph type="body" idx="1"/>
          </p:nvPr>
        </p:nvSpPr>
        <p:spPr>
          <a:xfrm>
            <a:off x="257493" y="974668"/>
            <a:ext cx="8528698" cy="3712500"/>
          </a:xfrm>
        </p:spPr>
        <p:txBody>
          <a:bodyPr/>
          <a:lstStyle/>
          <a:p>
            <a:r>
              <a:rPr lang="en-US" altLang="zh-CN" dirty="0"/>
              <a:t>Next meeting</a:t>
            </a:r>
          </a:p>
          <a:p>
            <a:pPr lvl="1"/>
            <a:r>
              <a:rPr lang="en-US" altLang="zh-CN" b="0" i="0" dirty="0">
                <a:solidFill>
                  <a:srgbClr val="3C4043"/>
                </a:solidFill>
                <a:effectLst/>
                <a:latin typeface="Roboto" panose="02000000000000000000" pitchFamily="2" charset="0"/>
              </a:rPr>
              <a:t>Dec</a:t>
            </a:r>
            <a:r>
              <a:rPr lang="zh-CN" altLang="en-US" b="0" i="0" dirty="0">
                <a:solidFill>
                  <a:srgbClr val="3C4043"/>
                </a:solidFill>
                <a:effectLst/>
                <a:latin typeface="Roboto" panose="02000000000000000000" pitchFamily="2" charset="0"/>
              </a:rPr>
              <a:t> </a:t>
            </a:r>
            <a:r>
              <a:rPr lang="en-US" altLang="zh-CN" b="0" i="0" dirty="0">
                <a:solidFill>
                  <a:srgbClr val="3C4043"/>
                </a:solidFill>
                <a:effectLst/>
                <a:latin typeface="Roboto" panose="02000000000000000000" pitchFamily="2" charset="0"/>
              </a:rPr>
              <a:t>20</a:t>
            </a:r>
            <a:r>
              <a:rPr lang="zh-CN" altLang="en-US" b="0" i="0" dirty="0">
                <a:solidFill>
                  <a:srgbClr val="3C4043"/>
                </a:solidFill>
                <a:effectLst/>
                <a:latin typeface="Roboto" panose="02000000000000000000" pitchFamily="2" charset="0"/>
              </a:rPr>
              <a:t>？</a:t>
            </a:r>
            <a:endParaRPr lang="en-US" altLang="zh-CN" dirty="0"/>
          </a:p>
          <a:p>
            <a:r>
              <a:rPr lang="en-US" altLang="zh-CN" dirty="0"/>
              <a:t>Regular meeting</a:t>
            </a:r>
          </a:p>
          <a:p>
            <a:pPr lvl="1"/>
            <a:r>
              <a:rPr lang="en-US" altLang="zh-CN" dirty="0"/>
              <a:t>Monthly</a:t>
            </a:r>
            <a:r>
              <a:rPr lang="zh-CN" altLang="en-US" dirty="0"/>
              <a:t>（</a:t>
            </a:r>
            <a:r>
              <a:rPr lang="en-US" altLang="zh-CN" dirty="0">
                <a:latin typeface="+mn-lt"/>
              </a:rPr>
              <a:t>Every</a:t>
            </a:r>
            <a:r>
              <a:rPr lang="zh-CN" altLang="en-US" dirty="0">
                <a:latin typeface="+mn-lt"/>
              </a:rPr>
              <a:t> </a:t>
            </a:r>
            <a:r>
              <a:rPr lang="en-US" altLang="zh-CN" i="0" dirty="0">
                <a:solidFill>
                  <a:srgbClr val="333333"/>
                </a:solidFill>
                <a:effectLst/>
                <a:latin typeface="+mn-lt"/>
              </a:rPr>
              <a:t>2-nd Tuesday?</a:t>
            </a:r>
            <a:r>
              <a:rPr lang="zh-CN" altLang="en-US" dirty="0">
                <a:latin typeface="+mn-lt"/>
              </a:rPr>
              <a:t>）</a:t>
            </a:r>
            <a:endParaRPr lang="en-US" altLang="zh-CN" dirty="0">
              <a:latin typeface="+mn-lt"/>
            </a:endParaRPr>
          </a:p>
          <a:p>
            <a:pPr lvl="1"/>
            <a:r>
              <a:rPr lang="en-US" altLang="zh-CN" dirty="0"/>
              <a:t>May</a:t>
            </a:r>
            <a:r>
              <a:rPr lang="zh-CN" altLang="en-US" dirty="0"/>
              <a:t> </a:t>
            </a:r>
            <a:r>
              <a:rPr lang="en-US" altLang="zh-CN" dirty="0"/>
              <a:t>change the frequency on demand</a:t>
            </a:r>
          </a:p>
          <a:p>
            <a:r>
              <a:rPr lang="en-US" altLang="zh-CN" dirty="0"/>
              <a:t>Issues tracker</a:t>
            </a:r>
          </a:p>
          <a:p>
            <a:pPr lvl="1"/>
            <a:r>
              <a:rPr lang="en-US" altLang="zh-CN" dirty="0">
                <a:hlinkClick r:id="rId3"/>
              </a:rPr>
              <a:t>https://github.com/riscv-android-src/riscv-android/issues</a:t>
            </a:r>
            <a:endParaRPr lang="en-US" altLang="zh-CN" dirty="0"/>
          </a:p>
          <a:p>
            <a:pPr lvl="1"/>
            <a:r>
              <a:rPr lang="en-US" altLang="zh-CN" dirty="0">
                <a:hlinkClick r:id="rId4"/>
              </a:rPr>
              <a:t>https://docs.google.com/spreadsheets/d/1HifwLJCBeLxgtXo-D1O1POlsBlybRokCmAj3yljq9NM/edit#gid=0</a:t>
            </a:r>
            <a:r>
              <a:rPr lang="en-US" altLang="zh-CN" dirty="0"/>
              <a:t> (Gap Analysis &amp; Overview)</a:t>
            </a:r>
          </a:p>
          <a:p>
            <a:pPr lvl="1"/>
            <a:r>
              <a:rPr lang="en-US" altLang="zh-CN" dirty="0">
                <a:hlinkClick r:id="rId5"/>
              </a:rPr>
              <a:t>https://bugs.chromium.org/p/gerrit/issues/list</a:t>
            </a:r>
            <a:r>
              <a:rPr lang="en-US" altLang="zh-CN" dirty="0"/>
              <a:t> (Common issues?)</a:t>
            </a:r>
          </a:p>
        </p:txBody>
      </p:sp>
    </p:spTree>
    <p:extLst>
      <p:ext uri="{BB962C8B-B14F-4D97-AF65-F5344CB8AC3E}">
        <p14:creationId xmlns:p14="http://schemas.microsoft.com/office/powerpoint/2010/main" val="35576212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7" name="Google Shape;307;p50"/>
          <p:cNvSpPr txBox="1">
            <a:spLocks noGrp="1"/>
          </p:cNvSpPr>
          <p:nvPr>
            <p:ph type="title"/>
          </p:nvPr>
        </p:nvSpPr>
        <p:spPr>
          <a:xfrm>
            <a:off x="366824" y="242809"/>
            <a:ext cx="7281415" cy="514500"/>
          </a:xfrm>
          <a:prstGeom prst="rect">
            <a:avLst/>
          </a:prstGeom>
        </p:spPr>
        <p:txBody>
          <a:bodyPr spcFirstLastPara="1" wrap="square" lIns="67850" tIns="33350" rIns="67850" bIns="33350" anchor="ctr" anchorCtr="0">
            <a:noAutofit/>
          </a:bodyPr>
          <a:lstStyle/>
          <a:p>
            <a:r>
              <a:rPr lang="en-US" altLang="zh-CN" sz="2400" dirty="0"/>
              <a:t>Gap Analysis</a:t>
            </a:r>
            <a:endParaRPr lang="en-US" sz="2400" dirty="0"/>
          </a:p>
        </p:txBody>
      </p:sp>
      <p:sp>
        <p:nvSpPr>
          <p:cNvPr id="3" name="文本占位符 2">
            <a:extLst>
              <a:ext uri="{FF2B5EF4-FFF2-40B4-BE49-F238E27FC236}">
                <a16:creationId xmlns:a16="http://schemas.microsoft.com/office/drawing/2014/main" id="{C7F8FB79-737A-48F6-93E6-8AEF616A36F8}"/>
              </a:ext>
            </a:extLst>
          </p:cNvPr>
          <p:cNvSpPr>
            <a:spLocks noGrp="1"/>
          </p:cNvSpPr>
          <p:nvPr>
            <p:ph type="body" idx="1"/>
          </p:nvPr>
        </p:nvSpPr>
        <p:spPr>
          <a:xfrm>
            <a:off x="257493" y="974668"/>
            <a:ext cx="8528698" cy="3712500"/>
          </a:xfrm>
        </p:spPr>
        <p:txBody>
          <a:bodyPr/>
          <a:lstStyle/>
          <a:p>
            <a:r>
              <a:rPr lang="en-US" altLang="zh-CN" dirty="0">
                <a:hlinkClick r:id="rId3"/>
              </a:rPr>
              <a:t>https://docs.google.com/spreadsheets/d/1HifwLJCBeLxgtXo-D1O1POlsBlybRokCmAj3yljq9NM/edit#gid=0</a:t>
            </a:r>
            <a:endParaRPr lang="en-US" altLang="zh-CN" dirty="0"/>
          </a:p>
          <a:p>
            <a:r>
              <a:rPr lang="en-US" altLang="zh-CN" b="0" i="0" dirty="0">
                <a:solidFill>
                  <a:srgbClr val="3C4043"/>
                </a:solidFill>
                <a:effectLst/>
                <a:latin typeface="Roboto" panose="02000000000000000000" pitchFamily="2" charset="0"/>
              </a:rPr>
              <a:t>Some missing items should be added.</a:t>
            </a:r>
          </a:p>
          <a:p>
            <a:r>
              <a:rPr lang="en-US" altLang="zh-CN" b="0" i="0" dirty="0">
                <a:solidFill>
                  <a:srgbClr val="3C4043"/>
                </a:solidFill>
                <a:effectLst/>
                <a:latin typeface="Roboto" panose="02000000000000000000" pitchFamily="2" charset="0"/>
              </a:rPr>
              <a:t>Need to add more detail and comparison.</a:t>
            </a:r>
          </a:p>
          <a:p>
            <a:r>
              <a:rPr lang="en-US" altLang="zh-CN" dirty="0">
                <a:solidFill>
                  <a:srgbClr val="3C4043"/>
                </a:solidFill>
                <a:latin typeface="Roboto" panose="02000000000000000000" pitchFamily="2" charset="0"/>
              </a:rPr>
              <a:t>Need to update priority and assignments</a:t>
            </a:r>
            <a:endParaRPr lang="en-US" altLang="zh-CN" b="0" i="0" dirty="0">
              <a:solidFill>
                <a:srgbClr val="3C4043"/>
              </a:solidFill>
              <a:effectLst/>
              <a:latin typeface="Roboto" panose="02000000000000000000" pitchFamily="2" charset="0"/>
            </a:endParaRPr>
          </a:p>
          <a:p>
            <a:r>
              <a:rPr lang="en-US" altLang="zh-CN" b="0" i="0" dirty="0">
                <a:solidFill>
                  <a:srgbClr val="3C4043"/>
                </a:solidFill>
                <a:effectLst/>
                <a:latin typeface="Roboto" panose="02000000000000000000" pitchFamily="2" charset="0"/>
              </a:rPr>
              <a:t>Everyone can edit it</a:t>
            </a:r>
          </a:p>
        </p:txBody>
      </p:sp>
    </p:spTree>
    <p:extLst>
      <p:ext uri="{BB962C8B-B14F-4D97-AF65-F5344CB8AC3E}">
        <p14:creationId xmlns:p14="http://schemas.microsoft.com/office/powerpoint/2010/main" val="18696887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7" name="Google Shape;307;p50"/>
          <p:cNvSpPr txBox="1">
            <a:spLocks noGrp="1"/>
          </p:cNvSpPr>
          <p:nvPr>
            <p:ph type="title"/>
          </p:nvPr>
        </p:nvSpPr>
        <p:spPr>
          <a:xfrm>
            <a:off x="239524" y="192000"/>
            <a:ext cx="7281415" cy="514500"/>
          </a:xfrm>
          <a:prstGeom prst="rect">
            <a:avLst/>
          </a:prstGeom>
        </p:spPr>
        <p:txBody>
          <a:bodyPr spcFirstLastPara="1" wrap="square" lIns="67850" tIns="33350" rIns="67850" bIns="33350" anchor="ctr" anchorCtr="0">
            <a:noAutofit/>
          </a:bodyPr>
          <a:lstStyle/>
          <a:p>
            <a:r>
              <a:rPr lang="en-US" altLang="zh-CN" dirty="0"/>
              <a:t>Develop riscv64 support on AOSP master </a:t>
            </a:r>
            <a:endParaRPr lang="en-US" dirty="0"/>
          </a:p>
        </p:txBody>
      </p:sp>
      <p:sp>
        <p:nvSpPr>
          <p:cNvPr id="8" name="矩形 7">
            <a:extLst>
              <a:ext uri="{FF2B5EF4-FFF2-40B4-BE49-F238E27FC236}">
                <a16:creationId xmlns:a16="http://schemas.microsoft.com/office/drawing/2014/main" id="{830AFBC6-8BEC-46D0-BA6F-26441D2B7691}"/>
              </a:ext>
            </a:extLst>
          </p:cNvPr>
          <p:cNvSpPr/>
          <p:nvPr/>
        </p:nvSpPr>
        <p:spPr>
          <a:xfrm>
            <a:off x="1619597" y="4085408"/>
            <a:ext cx="1673203" cy="646331"/>
          </a:xfrm>
          <a:prstGeom prst="rect">
            <a:avLst/>
          </a:prstGeom>
        </p:spPr>
        <p:txBody>
          <a:bodyPr wrap="square">
            <a:spAutoFit/>
          </a:bodyPr>
          <a:lstStyle/>
          <a:p>
            <a:pPr algn="ctr"/>
            <a:r>
              <a:rPr lang="en-US" altLang="zh-CN" sz="1800" dirty="0">
                <a:solidFill>
                  <a:schemeClr val="accent2">
                    <a:lumMod val="75000"/>
                    <a:lumOff val="25000"/>
                  </a:schemeClr>
                </a:solidFill>
              </a:rPr>
              <a:t>Setup build environment</a:t>
            </a:r>
            <a:endParaRPr lang="zh-CN" altLang="en-US" sz="1800" dirty="0">
              <a:solidFill>
                <a:schemeClr val="accent2">
                  <a:lumMod val="75000"/>
                  <a:lumOff val="25000"/>
                </a:schemeClr>
              </a:solidFill>
            </a:endParaRPr>
          </a:p>
        </p:txBody>
      </p:sp>
      <p:sp>
        <p:nvSpPr>
          <p:cNvPr id="2" name="矩形 1">
            <a:extLst>
              <a:ext uri="{FF2B5EF4-FFF2-40B4-BE49-F238E27FC236}">
                <a16:creationId xmlns:a16="http://schemas.microsoft.com/office/drawing/2014/main" id="{1525AE3B-EC49-F30E-C023-0C8D5AC91A61}"/>
              </a:ext>
            </a:extLst>
          </p:cNvPr>
          <p:cNvSpPr/>
          <p:nvPr/>
        </p:nvSpPr>
        <p:spPr>
          <a:xfrm>
            <a:off x="508130" y="1089576"/>
            <a:ext cx="4451496" cy="296434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altLang="zh-CN" dirty="0">
                <a:solidFill>
                  <a:srgbClr val="000000"/>
                </a:solidFill>
                <a:effectLst/>
                <a:latin typeface="Tahoma" panose="020B0604030504040204" pitchFamily="34" charset="0"/>
              </a:rPr>
              <a:t>&gt; </a:t>
            </a:r>
            <a:r>
              <a:rPr lang="en-US" altLang="zh-CN" dirty="0" err="1">
                <a:solidFill>
                  <a:srgbClr val="000000"/>
                </a:solidFill>
                <a:effectLst/>
                <a:latin typeface="Tahoma" panose="020B0604030504040204" pitchFamily="34" charset="0"/>
              </a:rPr>
              <a:t>mkdir</a:t>
            </a:r>
            <a:r>
              <a:rPr lang="en-US" altLang="zh-CN" dirty="0">
                <a:solidFill>
                  <a:srgbClr val="000000"/>
                </a:solidFill>
                <a:effectLst/>
                <a:latin typeface="Tahoma" panose="020B0604030504040204" pitchFamily="34" charset="0"/>
              </a:rPr>
              <a:t> android-</a:t>
            </a:r>
            <a:r>
              <a:rPr lang="en-US" altLang="zh-CN" dirty="0" err="1">
                <a:solidFill>
                  <a:srgbClr val="000000"/>
                </a:solidFill>
                <a:effectLst/>
                <a:latin typeface="Tahoma" panose="020B0604030504040204" pitchFamily="34" charset="0"/>
              </a:rPr>
              <a:t>src</a:t>
            </a:r>
            <a:endParaRPr lang="en-US" altLang="zh-CN" dirty="0">
              <a:solidFill>
                <a:srgbClr val="000000"/>
              </a:solidFill>
              <a:effectLst/>
              <a:latin typeface="Tahoma" panose="020B0604030504040204" pitchFamily="34" charset="0"/>
            </a:endParaRPr>
          </a:p>
          <a:p>
            <a:r>
              <a:rPr lang="en-US" altLang="zh-CN" dirty="0">
                <a:solidFill>
                  <a:srgbClr val="000000"/>
                </a:solidFill>
                <a:effectLst/>
                <a:latin typeface="Tahoma" panose="020B0604030504040204" pitchFamily="34" charset="0"/>
              </a:rPr>
              <a:t>&gt; cd android-</a:t>
            </a:r>
            <a:r>
              <a:rPr lang="en-US" altLang="zh-CN" dirty="0" err="1">
                <a:solidFill>
                  <a:srgbClr val="000000"/>
                </a:solidFill>
                <a:effectLst/>
                <a:latin typeface="Tahoma" panose="020B0604030504040204" pitchFamily="34" charset="0"/>
              </a:rPr>
              <a:t>src</a:t>
            </a:r>
            <a:endParaRPr lang="en-US" altLang="zh-CN" dirty="0">
              <a:solidFill>
                <a:srgbClr val="000000"/>
              </a:solidFill>
              <a:effectLst/>
              <a:latin typeface="Tahoma" panose="020B0604030504040204" pitchFamily="34" charset="0"/>
            </a:endParaRPr>
          </a:p>
          <a:p>
            <a:r>
              <a:rPr lang="en-US" altLang="zh-CN" dirty="0">
                <a:solidFill>
                  <a:srgbClr val="000000"/>
                </a:solidFill>
                <a:effectLst/>
                <a:latin typeface="Tahoma" panose="020B0604030504040204" pitchFamily="34" charset="0"/>
              </a:rPr>
              <a:t>&gt; repo </a:t>
            </a:r>
            <a:r>
              <a:rPr lang="en-US" altLang="zh-CN" dirty="0" err="1">
                <a:solidFill>
                  <a:srgbClr val="000000"/>
                </a:solidFill>
                <a:effectLst/>
                <a:latin typeface="Tahoma" panose="020B0604030504040204" pitchFamily="34" charset="0"/>
              </a:rPr>
              <a:t>init</a:t>
            </a:r>
            <a:r>
              <a:rPr lang="en-US" altLang="zh-CN" dirty="0">
                <a:solidFill>
                  <a:srgbClr val="000000"/>
                </a:solidFill>
                <a:effectLst/>
                <a:latin typeface="Tahoma" panose="020B0604030504040204" pitchFamily="34" charset="0"/>
              </a:rPr>
              <a:t> -u https://</a:t>
            </a:r>
            <a:r>
              <a:rPr lang="en-US" altLang="zh-CN" dirty="0" err="1">
                <a:solidFill>
                  <a:srgbClr val="000000"/>
                </a:solidFill>
                <a:effectLst/>
                <a:latin typeface="Tahoma" panose="020B0604030504040204" pitchFamily="34" charset="0"/>
              </a:rPr>
              <a:t>android.googlesource.com</a:t>
            </a:r>
            <a:r>
              <a:rPr lang="en-US" altLang="zh-CN" dirty="0">
                <a:solidFill>
                  <a:srgbClr val="000000"/>
                </a:solidFill>
                <a:effectLst/>
                <a:latin typeface="Tahoma" panose="020B0604030504040204" pitchFamily="34" charset="0"/>
              </a:rPr>
              <a:t>/platform/manifest</a:t>
            </a:r>
          </a:p>
          <a:p>
            <a:r>
              <a:rPr lang="en-US" altLang="zh-CN" dirty="0">
                <a:solidFill>
                  <a:srgbClr val="000000"/>
                </a:solidFill>
                <a:effectLst/>
                <a:latin typeface="Tahoma" panose="020B0604030504040204" pitchFamily="34" charset="0"/>
              </a:rPr>
              <a:t># Use mirror when </a:t>
            </a:r>
            <a:r>
              <a:rPr lang="en-US" altLang="zh-CN" dirty="0" err="1">
                <a:solidFill>
                  <a:srgbClr val="000000"/>
                </a:solidFill>
                <a:effectLst/>
                <a:latin typeface="Tahoma" panose="020B0604030504040204" pitchFamily="34" charset="0"/>
              </a:rPr>
              <a:t>googlesource</a:t>
            </a:r>
            <a:r>
              <a:rPr lang="en-US" altLang="zh-CN" dirty="0">
                <a:solidFill>
                  <a:srgbClr val="000000"/>
                </a:solidFill>
                <a:effectLst/>
                <a:latin typeface="Tahoma" panose="020B0604030504040204" pitchFamily="34" charset="0"/>
              </a:rPr>
              <a:t> is not accessible</a:t>
            </a:r>
          </a:p>
          <a:p>
            <a:r>
              <a:rPr lang="en-US" altLang="zh-CN" dirty="0">
                <a:solidFill>
                  <a:srgbClr val="000000"/>
                </a:solidFill>
                <a:effectLst/>
                <a:latin typeface="Tahoma" panose="020B0604030504040204" pitchFamily="34" charset="0"/>
              </a:rPr>
              <a:t>#repo </a:t>
            </a:r>
            <a:r>
              <a:rPr lang="en-US" altLang="zh-CN" dirty="0" err="1">
                <a:solidFill>
                  <a:srgbClr val="000000"/>
                </a:solidFill>
                <a:effectLst/>
                <a:latin typeface="Tahoma" panose="020B0604030504040204" pitchFamily="34" charset="0"/>
              </a:rPr>
              <a:t>init</a:t>
            </a:r>
            <a:r>
              <a:rPr lang="en-US" altLang="zh-CN" dirty="0">
                <a:solidFill>
                  <a:srgbClr val="000000"/>
                </a:solidFill>
                <a:effectLst/>
                <a:latin typeface="Tahoma" panose="020B0604030504040204" pitchFamily="34" charset="0"/>
              </a:rPr>
              <a:t> -u https://</a:t>
            </a:r>
            <a:r>
              <a:rPr lang="en-US" altLang="zh-CN" dirty="0" err="1">
                <a:solidFill>
                  <a:srgbClr val="000000"/>
                </a:solidFill>
                <a:effectLst/>
                <a:latin typeface="Tahoma" panose="020B0604030504040204" pitchFamily="34" charset="0"/>
              </a:rPr>
              <a:t>mirrors.tuna.tsinghua.edu.cn</a:t>
            </a:r>
            <a:r>
              <a:rPr lang="en-US" altLang="zh-CN" dirty="0">
                <a:solidFill>
                  <a:srgbClr val="000000"/>
                </a:solidFill>
                <a:effectLst/>
                <a:latin typeface="Tahoma" panose="020B0604030504040204" pitchFamily="34" charset="0"/>
              </a:rPr>
              <a:t>/git/AOSP/platform/manifest</a:t>
            </a:r>
          </a:p>
          <a:p>
            <a:r>
              <a:rPr lang="en-US" altLang="zh-CN" dirty="0">
                <a:solidFill>
                  <a:srgbClr val="000000"/>
                </a:solidFill>
                <a:effectLst/>
                <a:latin typeface="Tahoma" panose="020B0604030504040204" pitchFamily="34" charset="0"/>
              </a:rPr>
              <a:t>&gt; repo sync</a:t>
            </a:r>
          </a:p>
          <a:p>
            <a:r>
              <a:rPr lang="en-US" altLang="zh-CN" dirty="0">
                <a:solidFill>
                  <a:srgbClr val="000000"/>
                </a:solidFill>
                <a:effectLst/>
                <a:latin typeface="Tahoma" panose="020B0604030504040204" pitchFamily="34" charset="0"/>
              </a:rPr>
              <a:t>&gt; source build/</a:t>
            </a:r>
            <a:r>
              <a:rPr lang="en-US" altLang="zh-CN" dirty="0" err="1">
                <a:solidFill>
                  <a:srgbClr val="000000"/>
                </a:solidFill>
                <a:effectLst/>
                <a:latin typeface="Tahoma" panose="020B0604030504040204" pitchFamily="34" charset="0"/>
              </a:rPr>
              <a:t>envsetup.sh</a:t>
            </a:r>
            <a:endParaRPr lang="en-US" altLang="zh-CN" dirty="0">
              <a:solidFill>
                <a:srgbClr val="000000"/>
              </a:solidFill>
              <a:effectLst/>
              <a:latin typeface="Tahoma" panose="020B0604030504040204" pitchFamily="34" charset="0"/>
            </a:endParaRPr>
          </a:p>
          <a:p>
            <a:r>
              <a:rPr lang="en-US" altLang="zh-CN" dirty="0">
                <a:solidFill>
                  <a:srgbClr val="000000"/>
                </a:solidFill>
                <a:effectLst/>
                <a:latin typeface="Tahoma" panose="020B0604030504040204" pitchFamily="34" charset="0"/>
              </a:rPr>
              <a:t>&gt; lunch aosp_riscv64-userdebug</a:t>
            </a:r>
          </a:p>
          <a:p>
            <a:r>
              <a:rPr lang="en-US" altLang="zh-CN" dirty="0">
                <a:solidFill>
                  <a:srgbClr val="000000"/>
                </a:solidFill>
                <a:effectLst/>
                <a:latin typeface="Tahoma" panose="020B0604030504040204" pitchFamily="34" charset="0"/>
              </a:rPr>
              <a:t>&gt; m -j</a:t>
            </a:r>
          </a:p>
          <a:p>
            <a:endParaRPr kumimoji="1" lang="zh-CN" altLang="en-US" dirty="0">
              <a:solidFill>
                <a:schemeClr val="tx1"/>
              </a:solidFill>
            </a:endParaRPr>
          </a:p>
        </p:txBody>
      </p:sp>
      <p:pic>
        <p:nvPicPr>
          <p:cNvPr id="3074" name="Picture 2">
            <a:extLst>
              <a:ext uri="{FF2B5EF4-FFF2-40B4-BE49-F238E27FC236}">
                <a16:creationId xmlns:a16="http://schemas.microsoft.com/office/drawing/2014/main" id="{DBB4F422-49E6-3295-2C8F-D0C81D651A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36933" y="3532454"/>
            <a:ext cx="3819047" cy="1275005"/>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a:extLst>
              <a:ext uri="{FF2B5EF4-FFF2-40B4-BE49-F238E27FC236}">
                <a16:creationId xmlns:a16="http://schemas.microsoft.com/office/drawing/2014/main" id="{206074CD-1BF0-FB54-B8FE-F3CF2AFAC8F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13690"/>
          <a:stretch/>
        </p:blipFill>
        <p:spPr bwMode="auto">
          <a:xfrm>
            <a:off x="5165926" y="834394"/>
            <a:ext cx="3761063" cy="247533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theme/theme1.xml><?xml version="1.0" encoding="utf-8"?>
<a:theme xmlns:a="http://schemas.openxmlformats.org/drawingml/2006/main" name="webwppDef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C72C"/>
      </a:accent1>
      <a:accent2>
        <a:srgbClr val="011E41"/>
      </a:accent2>
      <a:accent3>
        <a:srgbClr val="0A6B7C"/>
      </a:accent3>
      <a:accent4>
        <a:srgbClr val="CB007B"/>
      </a:accent4>
      <a:accent5>
        <a:srgbClr val="60269E"/>
      </a:accent5>
      <a:accent6>
        <a:srgbClr val="FDDA64"/>
      </a:accent6>
      <a:hlink>
        <a:srgbClr val="62CBC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10535</TotalTime>
  <Words>637</Words>
  <Application>Microsoft Macintosh PowerPoint</Application>
  <PresentationFormat>全屏显示(16:9)</PresentationFormat>
  <Paragraphs>84</Paragraphs>
  <Slides>12</Slides>
  <Notes>12</Notes>
  <HiddenSlides>0</HiddenSlides>
  <MMClips>0</MMClips>
  <ScaleCrop>false</ScaleCrop>
  <HeadingPairs>
    <vt:vector size="6" baseType="variant">
      <vt:variant>
        <vt:lpstr>已用的字体</vt:lpstr>
      </vt:variant>
      <vt:variant>
        <vt:i4>11</vt:i4>
      </vt:variant>
      <vt:variant>
        <vt:lpstr>主题</vt:lpstr>
      </vt:variant>
      <vt:variant>
        <vt:i4>2</vt:i4>
      </vt:variant>
      <vt:variant>
        <vt:lpstr>幻灯片标题</vt:lpstr>
      </vt:variant>
      <vt:variant>
        <vt:i4>12</vt:i4>
      </vt:variant>
    </vt:vector>
  </HeadingPairs>
  <TitlesOfParts>
    <vt:vector size="25" baseType="lpstr">
      <vt:lpstr>Open Sans SemiBold</vt:lpstr>
      <vt:lpstr>Helvetica</vt:lpstr>
      <vt:lpstr>Century Gothic</vt:lpstr>
      <vt:lpstr>Merriweather Sans</vt:lpstr>
      <vt:lpstr>Helvetica Neue</vt:lpstr>
      <vt:lpstr>Roboto</vt:lpstr>
      <vt:lpstr>Open Sans</vt:lpstr>
      <vt:lpstr>Calibri</vt:lpstr>
      <vt:lpstr>Arial</vt:lpstr>
      <vt:lpstr>微软雅黑</vt:lpstr>
      <vt:lpstr>Tahoma</vt:lpstr>
      <vt:lpstr>webwppDefTheme</vt:lpstr>
      <vt:lpstr>Simple Light</vt:lpstr>
      <vt:lpstr>Android SIG November Meeting</vt:lpstr>
      <vt:lpstr>Antitrust Policy Notice  </vt:lpstr>
      <vt:lpstr>RISC-V International</vt:lpstr>
      <vt:lpstr>Agenda</vt:lpstr>
      <vt:lpstr>Current Status and Update</vt:lpstr>
      <vt:lpstr>Current Status and Update</vt:lpstr>
      <vt:lpstr>Current Status and Update</vt:lpstr>
      <vt:lpstr>Gap Analysis</vt:lpstr>
      <vt:lpstr>Develop riscv64 support on AOSP master </vt:lpstr>
      <vt:lpstr>Develop riscv64 support on AOSP master </vt:lpstr>
      <vt:lpstr>Open Discussion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Android SIG July Meeting</dc:title>
  <dc:creator>猛汉</dc:creator>
  <cp:lastModifiedBy>Microsoft Office User</cp:lastModifiedBy>
  <cp:revision>48</cp:revision>
  <dcterms:created xsi:type="dcterms:W3CDTF">2021-07-14T09:08:24Z</dcterms:created>
  <dcterms:modified xsi:type="dcterms:W3CDTF">2022-11-15T06:58:43Z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2052-0.0.0.0</vt:lpwstr>
  </property>
</Properties>
</file>